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2" r:id="rId2"/>
  </p:sldMasterIdLst>
  <p:notesMasterIdLst>
    <p:notesMasterId r:id="rId4"/>
  </p:notesMasterIdLst>
  <p:sldIdLst>
    <p:sldId id="257" r:id="rId3"/>
  </p:sldIdLst>
  <p:sldSz cx="43891200" cy="32918400"/>
  <p:notesSz cx="6858000" cy="9144000"/>
  <p:embeddedFontLst>
    <p:embeddedFont>
      <p:font typeface="Calibri" panose="020F0502020204030204" pitchFamily="34" charset="0"/>
      <p:regular r:id="rId5"/>
      <p:bold r:id="rId6"/>
      <p:italic r:id="rId7"/>
      <p:boldItalic r:id="rId8"/>
    </p:embeddedFont>
    <p:embeddedFont>
      <p:font typeface="Arial Black" panose="020B0A04020102020204" pitchFamily="34" charset="0"/>
      <p:regular r:id="rId9"/>
      <p:bold r:id="rId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2FF5C074-AE04-4A41-98BF-7171B6F608D0}">
  <a:tblStyle styleId="{2FF5C074-AE04-4A41-98BF-7171B6F608D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E09EF86-E8DD-4271-9C66-A285017738D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DA99841-AB17-4824-9605-6E222E0EB1D1}" styleName="Table_2">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2ECCF962-A5E3-4034-8C04-8B5A93CAE443}" styleName="Table_3">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9596" autoAdjust="0"/>
    <p:restoredTop sz="94660"/>
  </p:normalViewPr>
  <p:slideViewPr>
    <p:cSldViewPr snapToGrid="0">
      <p:cViewPr>
        <p:scale>
          <a:sx n="30" d="100"/>
          <a:sy n="30" d="100"/>
        </p:scale>
        <p:origin x="-1652" y="-7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font" Target="fonts/font3.fntdata"/><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presProps" Target="presProps.xml"/><Relationship Id="rId5" Type="http://schemas.openxmlformats.org/officeDocument/2006/relationships/font" Target="fonts/font1.fntdata"/><Relationship Id="rId15" Type="http://schemas.microsoft.com/office/2015/10/relationships/revisionInfo" Target="revisionInfo.xml"/><Relationship Id="rId10" Type="http://schemas.openxmlformats.org/officeDocument/2006/relationships/font" Target="fonts/font6.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tableStyles" Target="tableStyles.xml"/></Relationships>
</file>

<file path=ppt/media/image1.png>
</file>

<file path=ppt/media/image2.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63" y="685800"/>
            <a:ext cx="4572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txBox="1">
            <a:spLocks noGrp="1"/>
          </p:cNvSpPr>
          <p:nvPr>
            <p:ph type="body" idx="1"/>
          </p:nvPr>
        </p:nvSpPr>
        <p:spPr>
          <a:xfrm>
            <a:off x="685785" y="4343386"/>
            <a:ext cx="5486393" cy="4114789"/>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dirty="0">
              <a:solidFill>
                <a:srgbClr val="000000"/>
              </a:solidFill>
              <a:latin typeface="Arial"/>
              <a:ea typeface="Arial"/>
              <a:cs typeface="Arial"/>
              <a:sym typeface="Arial"/>
            </a:endParaRPr>
          </a:p>
        </p:txBody>
      </p:sp>
      <p:sp>
        <p:nvSpPr>
          <p:cNvPr id="212" name="Shape 21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1496200" y="4765280"/>
            <a:ext cx="40899000" cy="13137000"/>
          </a:xfrm>
          <a:prstGeom prst="rect">
            <a:avLst/>
          </a:prstGeom>
        </p:spPr>
        <p:txBody>
          <a:bodyPr spcFirstLastPara="1" wrap="square" lIns="479525" tIns="479525" rIns="479525" bIns="479525" anchor="b" anchorCtr="0"/>
          <a:lstStyle>
            <a:lvl1pPr lvl="0" algn="ctr">
              <a:spcBef>
                <a:spcPts val="0"/>
              </a:spcBef>
              <a:spcAft>
                <a:spcPts val="0"/>
              </a:spcAft>
              <a:buSzPts val="27400"/>
              <a:buNone/>
              <a:defRPr sz="27400"/>
            </a:lvl1pPr>
            <a:lvl2pPr lvl="1" algn="ctr">
              <a:spcBef>
                <a:spcPts val="0"/>
              </a:spcBef>
              <a:spcAft>
                <a:spcPts val="0"/>
              </a:spcAft>
              <a:buSzPts val="27400"/>
              <a:buNone/>
              <a:defRPr sz="27400"/>
            </a:lvl2pPr>
            <a:lvl3pPr lvl="2" algn="ctr">
              <a:spcBef>
                <a:spcPts val="0"/>
              </a:spcBef>
              <a:spcAft>
                <a:spcPts val="0"/>
              </a:spcAft>
              <a:buSzPts val="27400"/>
              <a:buNone/>
              <a:defRPr sz="27400"/>
            </a:lvl3pPr>
            <a:lvl4pPr lvl="3" algn="ctr">
              <a:spcBef>
                <a:spcPts val="0"/>
              </a:spcBef>
              <a:spcAft>
                <a:spcPts val="0"/>
              </a:spcAft>
              <a:buSzPts val="27400"/>
              <a:buNone/>
              <a:defRPr sz="27400"/>
            </a:lvl4pPr>
            <a:lvl5pPr lvl="4" algn="ctr">
              <a:spcBef>
                <a:spcPts val="0"/>
              </a:spcBef>
              <a:spcAft>
                <a:spcPts val="0"/>
              </a:spcAft>
              <a:buSzPts val="27400"/>
              <a:buNone/>
              <a:defRPr sz="27400"/>
            </a:lvl5pPr>
            <a:lvl6pPr lvl="5" algn="ctr">
              <a:spcBef>
                <a:spcPts val="0"/>
              </a:spcBef>
              <a:spcAft>
                <a:spcPts val="0"/>
              </a:spcAft>
              <a:buSzPts val="27400"/>
              <a:buNone/>
              <a:defRPr sz="27400"/>
            </a:lvl6pPr>
            <a:lvl7pPr lvl="6" algn="ctr">
              <a:spcBef>
                <a:spcPts val="0"/>
              </a:spcBef>
              <a:spcAft>
                <a:spcPts val="0"/>
              </a:spcAft>
              <a:buSzPts val="27400"/>
              <a:buNone/>
              <a:defRPr sz="27400"/>
            </a:lvl7pPr>
            <a:lvl8pPr lvl="7" algn="ctr">
              <a:spcBef>
                <a:spcPts val="0"/>
              </a:spcBef>
              <a:spcAft>
                <a:spcPts val="0"/>
              </a:spcAft>
              <a:buSzPts val="27400"/>
              <a:buNone/>
              <a:defRPr sz="27400"/>
            </a:lvl8pPr>
            <a:lvl9pPr lvl="8" algn="ctr">
              <a:spcBef>
                <a:spcPts val="0"/>
              </a:spcBef>
              <a:spcAft>
                <a:spcPts val="0"/>
              </a:spcAft>
              <a:buSzPts val="27400"/>
              <a:buNone/>
              <a:defRPr sz="27400"/>
            </a:lvl9pPr>
          </a:lstStyle>
          <a:p>
            <a:endParaRPr/>
          </a:p>
        </p:txBody>
      </p:sp>
      <p:sp>
        <p:nvSpPr>
          <p:cNvPr id="11" name="Shape 11"/>
          <p:cNvSpPr txBox="1">
            <a:spLocks noGrp="1"/>
          </p:cNvSpPr>
          <p:nvPr>
            <p:ph type="subTitle" idx="1"/>
          </p:nvPr>
        </p:nvSpPr>
        <p:spPr>
          <a:xfrm>
            <a:off x="1496160" y="18138400"/>
            <a:ext cx="40899000" cy="5073000"/>
          </a:xfrm>
          <a:prstGeom prst="rect">
            <a:avLst/>
          </a:prstGeom>
        </p:spPr>
        <p:txBody>
          <a:bodyPr spcFirstLastPara="1" wrap="square" lIns="479525" tIns="479525" rIns="479525" bIns="479525" anchor="t" anchorCtr="0"/>
          <a:lstStyle>
            <a:lvl1pPr lvl="0" algn="ctr">
              <a:lnSpc>
                <a:spcPct val="100000"/>
              </a:lnSpc>
              <a:spcBef>
                <a:spcPts val="0"/>
              </a:spcBef>
              <a:spcAft>
                <a:spcPts val="0"/>
              </a:spcAft>
              <a:buSzPts val="14900"/>
              <a:buNone/>
              <a:defRPr sz="14900"/>
            </a:lvl1pPr>
            <a:lvl2pPr lvl="1" algn="ctr">
              <a:lnSpc>
                <a:spcPct val="100000"/>
              </a:lnSpc>
              <a:spcBef>
                <a:spcPts val="0"/>
              </a:spcBef>
              <a:spcAft>
                <a:spcPts val="0"/>
              </a:spcAft>
              <a:buSzPts val="14900"/>
              <a:buNone/>
              <a:defRPr sz="14900"/>
            </a:lvl2pPr>
            <a:lvl3pPr lvl="2" algn="ctr">
              <a:lnSpc>
                <a:spcPct val="100000"/>
              </a:lnSpc>
              <a:spcBef>
                <a:spcPts val="0"/>
              </a:spcBef>
              <a:spcAft>
                <a:spcPts val="0"/>
              </a:spcAft>
              <a:buSzPts val="14900"/>
              <a:buNone/>
              <a:defRPr sz="14900"/>
            </a:lvl3pPr>
            <a:lvl4pPr lvl="3" algn="ctr">
              <a:lnSpc>
                <a:spcPct val="100000"/>
              </a:lnSpc>
              <a:spcBef>
                <a:spcPts val="0"/>
              </a:spcBef>
              <a:spcAft>
                <a:spcPts val="0"/>
              </a:spcAft>
              <a:buSzPts val="14900"/>
              <a:buNone/>
              <a:defRPr sz="14900"/>
            </a:lvl4pPr>
            <a:lvl5pPr lvl="4" algn="ctr">
              <a:lnSpc>
                <a:spcPct val="100000"/>
              </a:lnSpc>
              <a:spcBef>
                <a:spcPts val="0"/>
              </a:spcBef>
              <a:spcAft>
                <a:spcPts val="0"/>
              </a:spcAft>
              <a:buSzPts val="14900"/>
              <a:buNone/>
              <a:defRPr sz="14900"/>
            </a:lvl5pPr>
            <a:lvl6pPr lvl="5" algn="ctr">
              <a:lnSpc>
                <a:spcPct val="100000"/>
              </a:lnSpc>
              <a:spcBef>
                <a:spcPts val="0"/>
              </a:spcBef>
              <a:spcAft>
                <a:spcPts val="0"/>
              </a:spcAft>
              <a:buSzPts val="14900"/>
              <a:buNone/>
              <a:defRPr sz="14900"/>
            </a:lvl6pPr>
            <a:lvl7pPr lvl="6" algn="ctr">
              <a:lnSpc>
                <a:spcPct val="100000"/>
              </a:lnSpc>
              <a:spcBef>
                <a:spcPts val="0"/>
              </a:spcBef>
              <a:spcAft>
                <a:spcPts val="0"/>
              </a:spcAft>
              <a:buSzPts val="14900"/>
              <a:buNone/>
              <a:defRPr sz="14900"/>
            </a:lvl7pPr>
            <a:lvl8pPr lvl="7" algn="ctr">
              <a:lnSpc>
                <a:spcPct val="100000"/>
              </a:lnSpc>
              <a:spcBef>
                <a:spcPts val="0"/>
              </a:spcBef>
              <a:spcAft>
                <a:spcPts val="0"/>
              </a:spcAft>
              <a:buSzPts val="14900"/>
              <a:buNone/>
              <a:defRPr sz="14900"/>
            </a:lvl8pPr>
            <a:lvl9pPr lvl="8" algn="ctr">
              <a:lnSpc>
                <a:spcPct val="100000"/>
              </a:lnSpc>
              <a:spcBef>
                <a:spcPts val="0"/>
              </a:spcBef>
              <a:spcAft>
                <a:spcPts val="0"/>
              </a:spcAft>
              <a:buSzPts val="14900"/>
              <a:buNone/>
              <a:defRPr sz="14900"/>
            </a:lvl9pPr>
          </a:lstStyle>
          <a:p>
            <a:endParaRPr/>
          </a:p>
        </p:txBody>
      </p:sp>
      <p:sp>
        <p:nvSpPr>
          <p:cNvPr id="12" name="Shape 12"/>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1496160" y="7079200"/>
            <a:ext cx="40899000" cy="12567000"/>
          </a:xfrm>
          <a:prstGeom prst="rect">
            <a:avLst/>
          </a:prstGeom>
        </p:spPr>
        <p:txBody>
          <a:bodyPr spcFirstLastPara="1" wrap="square" lIns="479525" tIns="479525" rIns="479525" bIns="479525" anchor="b" anchorCtr="0"/>
          <a:lstStyle>
            <a:lvl1pPr lvl="0" algn="ctr">
              <a:spcBef>
                <a:spcPts val="0"/>
              </a:spcBef>
              <a:spcAft>
                <a:spcPts val="0"/>
              </a:spcAft>
              <a:buSzPts val="62900"/>
              <a:buNone/>
              <a:defRPr sz="62900"/>
            </a:lvl1pPr>
            <a:lvl2pPr lvl="1" algn="ctr">
              <a:spcBef>
                <a:spcPts val="0"/>
              </a:spcBef>
              <a:spcAft>
                <a:spcPts val="0"/>
              </a:spcAft>
              <a:buSzPts val="62900"/>
              <a:buNone/>
              <a:defRPr sz="62900"/>
            </a:lvl2pPr>
            <a:lvl3pPr lvl="2" algn="ctr">
              <a:spcBef>
                <a:spcPts val="0"/>
              </a:spcBef>
              <a:spcAft>
                <a:spcPts val="0"/>
              </a:spcAft>
              <a:buSzPts val="62900"/>
              <a:buNone/>
              <a:defRPr sz="62900"/>
            </a:lvl3pPr>
            <a:lvl4pPr lvl="3" algn="ctr">
              <a:spcBef>
                <a:spcPts val="0"/>
              </a:spcBef>
              <a:spcAft>
                <a:spcPts val="0"/>
              </a:spcAft>
              <a:buSzPts val="62900"/>
              <a:buNone/>
              <a:defRPr sz="62900"/>
            </a:lvl4pPr>
            <a:lvl5pPr lvl="4" algn="ctr">
              <a:spcBef>
                <a:spcPts val="0"/>
              </a:spcBef>
              <a:spcAft>
                <a:spcPts val="0"/>
              </a:spcAft>
              <a:buSzPts val="62900"/>
              <a:buNone/>
              <a:defRPr sz="62900"/>
            </a:lvl5pPr>
            <a:lvl6pPr lvl="5" algn="ctr">
              <a:spcBef>
                <a:spcPts val="0"/>
              </a:spcBef>
              <a:spcAft>
                <a:spcPts val="0"/>
              </a:spcAft>
              <a:buSzPts val="62900"/>
              <a:buNone/>
              <a:defRPr sz="62900"/>
            </a:lvl6pPr>
            <a:lvl7pPr lvl="6" algn="ctr">
              <a:spcBef>
                <a:spcPts val="0"/>
              </a:spcBef>
              <a:spcAft>
                <a:spcPts val="0"/>
              </a:spcAft>
              <a:buSzPts val="62900"/>
              <a:buNone/>
              <a:defRPr sz="62900"/>
            </a:lvl7pPr>
            <a:lvl8pPr lvl="7" algn="ctr">
              <a:spcBef>
                <a:spcPts val="0"/>
              </a:spcBef>
              <a:spcAft>
                <a:spcPts val="0"/>
              </a:spcAft>
              <a:buSzPts val="62900"/>
              <a:buNone/>
              <a:defRPr sz="62900"/>
            </a:lvl8pPr>
            <a:lvl9pPr lvl="8" algn="ctr">
              <a:spcBef>
                <a:spcPts val="0"/>
              </a:spcBef>
              <a:spcAft>
                <a:spcPts val="0"/>
              </a:spcAft>
              <a:buSzPts val="62900"/>
              <a:buNone/>
              <a:defRPr sz="62900"/>
            </a:lvl9pPr>
          </a:lstStyle>
          <a:p>
            <a:endParaRPr/>
          </a:p>
        </p:txBody>
      </p:sp>
      <p:sp>
        <p:nvSpPr>
          <p:cNvPr id="46" name="Shape 46"/>
          <p:cNvSpPr txBox="1">
            <a:spLocks noGrp="1"/>
          </p:cNvSpPr>
          <p:nvPr>
            <p:ph type="body" idx="1"/>
          </p:nvPr>
        </p:nvSpPr>
        <p:spPr>
          <a:xfrm>
            <a:off x="1496160" y="20174240"/>
            <a:ext cx="40899000" cy="8324700"/>
          </a:xfrm>
          <a:prstGeom prst="rect">
            <a:avLst/>
          </a:prstGeom>
        </p:spPr>
        <p:txBody>
          <a:bodyPr spcFirstLastPara="1" wrap="square" lIns="479525" tIns="479525" rIns="479525" bIns="479525" anchor="t" anchorCtr="0"/>
          <a:lstStyle>
            <a:lvl1pPr marL="457200" lvl="0" indent="-838200" algn="ctr">
              <a:spcBef>
                <a:spcPts val="0"/>
              </a:spcBef>
              <a:spcAft>
                <a:spcPts val="0"/>
              </a:spcAft>
              <a:buSzPts val="9600"/>
              <a:buChar char="●"/>
              <a:defRPr/>
            </a:lvl1pPr>
            <a:lvl2pPr marL="914400" lvl="1" indent="-685800" algn="ctr">
              <a:spcBef>
                <a:spcPts val="8600"/>
              </a:spcBef>
              <a:spcAft>
                <a:spcPts val="0"/>
              </a:spcAft>
              <a:buSzPts val="7200"/>
              <a:buChar char="○"/>
              <a:defRPr/>
            </a:lvl2pPr>
            <a:lvl3pPr marL="1371600" lvl="2" indent="-685800" algn="ctr">
              <a:spcBef>
                <a:spcPts val="8600"/>
              </a:spcBef>
              <a:spcAft>
                <a:spcPts val="0"/>
              </a:spcAft>
              <a:buSzPts val="7200"/>
              <a:buChar char="■"/>
              <a:defRPr/>
            </a:lvl3pPr>
            <a:lvl4pPr marL="1828800" lvl="3" indent="-685800" algn="ctr">
              <a:spcBef>
                <a:spcPts val="8600"/>
              </a:spcBef>
              <a:spcAft>
                <a:spcPts val="0"/>
              </a:spcAft>
              <a:buSzPts val="7200"/>
              <a:buChar char="●"/>
              <a:defRPr/>
            </a:lvl4pPr>
            <a:lvl5pPr marL="2286000" lvl="4" indent="-685800" algn="ctr">
              <a:spcBef>
                <a:spcPts val="8600"/>
              </a:spcBef>
              <a:spcAft>
                <a:spcPts val="0"/>
              </a:spcAft>
              <a:buSzPts val="7200"/>
              <a:buChar char="○"/>
              <a:defRPr/>
            </a:lvl5pPr>
            <a:lvl6pPr marL="2743200" lvl="5" indent="-685800" algn="ctr">
              <a:spcBef>
                <a:spcPts val="8600"/>
              </a:spcBef>
              <a:spcAft>
                <a:spcPts val="0"/>
              </a:spcAft>
              <a:buSzPts val="7200"/>
              <a:buChar char="■"/>
              <a:defRPr/>
            </a:lvl6pPr>
            <a:lvl7pPr marL="3200400" lvl="6" indent="-685800" algn="ctr">
              <a:spcBef>
                <a:spcPts val="8600"/>
              </a:spcBef>
              <a:spcAft>
                <a:spcPts val="0"/>
              </a:spcAft>
              <a:buSzPts val="7200"/>
              <a:buChar char="●"/>
              <a:defRPr/>
            </a:lvl7pPr>
            <a:lvl8pPr marL="3657600" lvl="7" indent="-685800" algn="ctr">
              <a:spcBef>
                <a:spcPts val="8600"/>
              </a:spcBef>
              <a:spcAft>
                <a:spcPts val="0"/>
              </a:spcAft>
              <a:buSzPts val="7200"/>
              <a:buChar char="○"/>
              <a:defRPr/>
            </a:lvl8pPr>
            <a:lvl9pPr marL="4114800" lvl="8" indent="-685800" algn="ctr">
              <a:spcBef>
                <a:spcPts val="8600"/>
              </a:spcBef>
              <a:spcAft>
                <a:spcPts val="8600"/>
              </a:spcAft>
              <a:buSzPts val="7200"/>
              <a:buChar char="■"/>
              <a:defRPr/>
            </a:lvl9pPr>
          </a:lstStyle>
          <a:p>
            <a:endParaRPr/>
          </a:p>
        </p:txBody>
      </p:sp>
      <p:sp>
        <p:nvSpPr>
          <p:cNvPr id="47" name="Shape 47"/>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1"/>
        <p:cNvGrpSpPr/>
        <p:nvPr/>
      </p:nvGrpSpPr>
      <p:grpSpPr>
        <a:xfrm>
          <a:off x="0" y="0"/>
          <a:ext cx="0" cy="0"/>
          <a:chOff x="0" y="0"/>
          <a:chExt cx="0" cy="0"/>
        </a:xfrm>
      </p:grpSpPr>
      <p:sp>
        <p:nvSpPr>
          <p:cNvPr id="132" name="Shape 132"/>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33" name="Shape 133"/>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34" name="Shape 134"/>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5"/>
        <p:cNvGrpSpPr/>
        <p:nvPr/>
      </p:nvGrpSpPr>
      <p:grpSpPr>
        <a:xfrm>
          <a:off x="0" y="0"/>
          <a:ext cx="0" cy="0"/>
          <a:chOff x="0" y="0"/>
          <a:chExt cx="0" cy="0"/>
        </a:xfrm>
      </p:grpSpPr>
      <p:sp>
        <p:nvSpPr>
          <p:cNvPr id="136" name="Shape 136"/>
          <p:cNvSpPr txBox="1">
            <a:spLocks noGrp="1"/>
          </p:cNvSpPr>
          <p:nvPr>
            <p:ph type="ctrTitle"/>
          </p:nvPr>
        </p:nvSpPr>
        <p:spPr>
          <a:xfrm>
            <a:off x="3950970" y="14316077"/>
            <a:ext cx="44768100" cy="9879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37" name="Shape 137"/>
          <p:cNvSpPr txBox="1">
            <a:spLocks noGrp="1"/>
          </p:cNvSpPr>
          <p:nvPr>
            <p:ph type="subTitle" idx="1"/>
          </p:nvPr>
        </p:nvSpPr>
        <p:spPr>
          <a:xfrm>
            <a:off x="7900036" y="26115645"/>
            <a:ext cx="36869699" cy="11776200"/>
          </a:xfrm>
          <a:prstGeom prst="rect">
            <a:avLst/>
          </a:prstGeom>
          <a:noFill/>
          <a:ln>
            <a:noFill/>
          </a:ln>
        </p:spPr>
        <p:txBody>
          <a:bodyPr spcFirstLastPara="1" wrap="square" lIns="91425" tIns="91425" rIns="91425" bIns="91425" anchor="t" anchorCtr="0"/>
          <a:lstStyle>
            <a:lvl1pPr marR="0" lvl="0" algn="ctr" rtl="0">
              <a:lnSpc>
                <a:spcPct val="100000"/>
              </a:lnSpc>
              <a:spcBef>
                <a:spcPts val="2900"/>
              </a:spcBef>
              <a:spcAft>
                <a:spcPts val="0"/>
              </a:spcAft>
              <a:buClr>
                <a:schemeClr val="dk1"/>
              </a:buClr>
              <a:buSzPts val="15400"/>
              <a:buFont typeface="Arial"/>
              <a:buNone/>
              <a:defRPr sz="15400" b="0" i="0" u="none" strike="noStrike" cap="none">
                <a:solidFill>
                  <a:schemeClr val="dk1"/>
                </a:solidFill>
                <a:latin typeface="Arial"/>
                <a:ea typeface="Arial"/>
                <a:cs typeface="Arial"/>
                <a:sym typeface="Arial"/>
              </a:defRPr>
            </a:lvl1pPr>
            <a:lvl2pPr marR="0" lvl="1" algn="ctr" rtl="0">
              <a:lnSpc>
                <a:spcPct val="100000"/>
              </a:lnSpc>
              <a:spcBef>
                <a:spcPts val="2400"/>
              </a:spcBef>
              <a:spcAft>
                <a:spcPts val="0"/>
              </a:spcAft>
              <a:buClr>
                <a:schemeClr val="dk1"/>
              </a:buClr>
              <a:buSzPts val="13000"/>
              <a:buFont typeface="Arial"/>
              <a:buNone/>
              <a:defRPr sz="13000" b="0" i="0" u="none" strike="noStrike" cap="none">
                <a:solidFill>
                  <a:schemeClr val="dk1"/>
                </a:solidFill>
                <a:latin typeface="Arial"/>
                <a:ea typeface="Arial"/>
                <a:cs typeface="Arial"/>
                <a:sym typeface="Arial"/>
              </a:defRPr>
            </a:lvl2pPr>
            <a:lvl3pPr marR="0" lvl="2" algn="ctr" rtl="0">
              <a:lnSpc>
                <a:spcPct val="100000"/>
              </a:lnSpc>
              <a:spcBef>
                <a:spcPts val="1900"/>
              </a:spcBef>
              <a:spcAft>
                <a:spcPts val="0"/>
              </a:spcAft>
              <a:buClr>
                <a:schemeClr val="dk1"/>
              </a:buClr>
              <a:buSzPts val="11500"/>
              <a:buFont typeface="Arial"/>
              <a:buNone/>
              <a:defRPr sz="11500" b="0" i="0" u="none" strike="noStrike" cap="none">
                <a:solidFill>
                  <a:schemeClr val="dk1"/>
                </a:solidFill>
                <a:latin typeface="Arial"/>
                <a:ea typeface="Arial"/>
                <a:cs typeface="Arial"/>
                <a:sym typeface="Arial"/>
              </a:defRPr>
            </a:lvl3pPr>
            <a:lvl4pPr marR="0" lvl="3" algn="ctr" rtl="0">
              <a:lnSpc>
                <a:spcPct val="100000"/>
              </a:lnSpc>
              <a:spcBef>
                <a:spcPts val="1900"/>
              </a:spcBef>
              <a:spcAft>
                <a:spcPts val="0"/>
              </a:spcAft>
              <a:buClr>
                <a:schemeClr val="dk1"/>
              </a:buClr>
              <a:buSzPts val="9600"/>
              <a:buFont typeface="Arial"/>
              <a:buNone/>
              <a:defRPr sz="9600" b="0" i="0" u="none" strike="noStrike" cap="none">
                <a:solidFill>
                  <a:schemeClr val="dk1"/>
                </a:solidFill>
                <a:latin typeface="Arial"/>
                <a:ea typeface="Arial"/>
                <a:cs typeface="Arial"/>
                <a:sym typeface="Arial"/>
              </a:defRPr>
            </a:lvl4pPr>
            <a:lvl5pPr marR="0" lvl="4" algn="ctr" rtl="0">
              <a:lnSpc>
                <a:spcPct val="100000"/>
              </a:lnSpc>
              <a:spcBef>
                <a:spcPts val="1900"/>
              </a:spcBef>
              <a:spcAft>
                <a:spcPts val="0"/>
              </a:spcAft>
              <a:buClr>
                <a:schemeClr val="dk1"/>
              </a:buClr>
              <a:buSzPts val="9600"/>
              <a:buFont typeface="Arial"/>
              <a:buNone/>
              <a:defRPr sz="9600" b="0" i="0" u="none" strike="noStrike" cap="none">
                <a:solidFill>
                  <a:schemeClr val="dk1"/>
                </a:solidFill>
                <a:latin typeface="Arial"/>
                <a:ea typeface="Arial"/>
                <a:cs typeface="Arial"/>
                <a:sym typeface="Arial"/>
              </a:defRPr>
            </a:lvl5pPr>
            <a:lvl6pPr marR="0" lvl="5" algn="ctr" rtl="0">
              <a:lnSpc>
                <a:spcPct val="100000"/>
              </a:lnSpc>
              <a:spcBef>
                <a:spcPts val="2400"/>
              </a:spcBef>
              <a:spcAft>
                <a:spcPts val="0"/>
              </a:spcAft>
              <a:buClr>
                <a:schemeClr val="dk1"/>
              </a:buClr>
              <a:buSzPts val="12500"/>
              <a:buFont typeface="Arial"/>
              <a:buNone/>
              <a:defRPr sz="12500" b="0" i="0" u="none" strike="noStrike" cap="none">
                <a:solidFill>
                  <a:schemeClr val="dk1"/>
                </a:solidFill>
                <a:latin typeface="Arial"/>
                <a:ea typeface="Arial"/>
                <a:cs typeface="Arial"/>
                <a:sym typeface="Arial"/>
              </a:defRPr>
            </a:lvl6pPr>
            <a:lvl7pPr marR="0" lvl="6" algn="ctr" rtl="0">
              <a:lnSpc>
                <a:spcPct val="100000"/>
              </a:lnSpc>
              <a:spcBef>
                <a:spcPts val="2400"/>
              </a:spcBef>
              <a:spcAft>
                <a:spcPts val="0"/>
              </a:spcAft>
              <a:buClr>
                <a:schemeClr val="dk1"/>
              </a:buClr>
              <a:buSzPts val="12500"/>
              <a:buFont typeface="Arial"/>
              <a:buNone/>
              <a:defRPr sz="12500" b="0" i="0" u="none" strike="noStrike" cap="none">
                <a:solidFill>
                  <a:schemeClr val="dk1"/>
                </a:solidFill>
                <a:latin typeface="Arial"/>
                <a:ea typeface="Arial"/>
                <a:cs typeface="Arial"/>
                <a:sym typeface="Arial"/>
              </a:defRPr>
            </a:lvl7pPr>
            <a:lvl8pPr marR="0" lvl="7" algn="ctr" rtl="0">
              <a:lnSpc>
                <a:spcPct val="100000"/>
              </a:lnSpc>
              <a:spcBef>
                <a:spcPts val="2400"/>
              </a:spcBef>
              <a:spcAft>
                <a:spcPts val="0"/>
              </a:spcAft>
              <a:buClr>
                <a:schemeClr val="dk1"/>
              </a:buClr>
              <a:buSzPts val="12500"/>
              <a:buFont typeface="Arial"/>
              <a:buNone/>
              <a:defRPr sz="12500" b="0" i="0" u="none" strike="noStrike" cap="none">
                <a:solidFill>
                  <a:schemeClr val="dk1"/>
                </a:solidFill>
                <a:latin typeface="Arial"/>
                <a:ea typeface="Arial"/>
                <a:cs typeface="Arial"/>
                <a:sym typeface="Arial"/>
              </a:defRPr>
            </a:lvl8pPr>
            <a:lvl9pPr marR="0" lvl="8" algn="ctr" rtl="0">
              <a:lnSpc>
                <a:spcPct val="100000"/>
              </a:lnSpc>
              <a:spcBef>
                <a:spcPts val="2400"/>
              </a:spcBef>
              <a:spcAft>
                <a:spcPts val="0"/>
              </a:spcAft>
              <a:buClr>
                <a:schemeClr val="dk1"/>
              </a:buClr>
              <a:buSzPts val="12500"/>
              <a:buFont typeface="Arial"/>
              <a:buNone/>
              <a:defRPr sz="12500" b="0" i="0" u="none" strike="noStrike" cap="none">
                <a:solidFill>
                  <a:schemeClr val="dk1"/>
                </a:solidFill>
                <a:latin typeface="Arial"/>
                <a:ea typeface="Arial"/>
                <a:cs typeface="Arial"/>
                <a:sym typeface="Arial"/>
              </a:defRPr>
            </a:lvl9pPr>
          </a:lstStyle>
          <a:p>
            <a:endParaRPr/>
          </a:p>
        </p:txBody>
      </p:sp>
      <p:sp>
        <p:nvSpPr>
          <p:cNvPr id="138" name="Shape 138"/>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39" name="Shape 139"/>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40" name="Shape 140"/>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4160520" y="29615131"/>
            <a:ext cx="44769599" cy="91512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4800" b="1"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43" name="Shape 143"/>
          <p:cNvSpPr txBox="1">
            <a:spLocks noGrp="1"/>
          </p:cNvSpPr>
          <p:nvPr>
            <p:ph type="body" idx="1"/>
          </p:nvPr>
        </p:nvSpPr>
        <p:spPr>
          <a:xfrm>
            <a:off x="4160520" y="19533870"/>
            <a:ext cx="44769599" cy="100815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L="914400" marR="0" lvl="1" indent="-228600" algn="l" rtl="0">
              <a:lnSpc>
                <a:spcPct val="100000"/>
              </a:lnSpc>
              <a:spcBef>
                <a:spcPts val="500"/>
              </a:spcBef>
              <a:spcAft>
                <a:spcPts val="0"/>
              </a:spcAft>
              <a:buClr>
                <a:schemeClr val="dk1"/>
              </a:buClr>
              <a:buSzPts val="1900"/>
              <a:buFont typeface="Arial"/>
              <a:buNone/>
              <a:defRPr sz="1900" b="0" i="0" u="none" strike="noStrike" cap="none">
                <a:solidFill>
                  <a:schemeClr val="dk1"/>
                </a:solidFill>
                <a:latin typeface="Arial"/>
                <a:ea typeface="Arial"/>
                <a:cs typeface="Arial"/>
                <a:sym typeface="Arial"/>
              </a:defRPr>
            </a:lvl2pPr>
            <a:lvl3pPr marL="1371600" marR="0" lvl="2" indent="-228600" algn="l" rtl="0">
              <a:lnSpc>
                <a:spcPct val="100000"/>
              </a:lnSpc>
              <a:spcBef>
                <a:spcPts val="500"/>
              </a:spcBef>
              <a:spcAft>
                <a:spcPts val="0"/>
              </a:spcAft>
              <a:buClr>
                <a:schemeClr val="dk1"/>
              </a:buClr>
              <a:buSzPts val="1900"/>
              <a:buFont typeface="Arial"/>
              <a:buNone/>
              <a:defRPr sz="1900" b="0" i="0" u="none" strike="noStrike" cap="none">
                <a:solidFill>
                  <a:schemeClr val="dk1"/>
                </a:solidFill>
                <a:latin typeface="Arial"/>
                <a:ea typeface="Arial"/>
                <a:cs typeface="Arial"/>
                <a:sym typeface="Arial"/>
              </a:defRPr>
            </a:lvl3pPr>
            <a:lvl4pPr marL="1828800" marR="0" lvl="3"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4pPr>
            <a:lvl5pPr marL="2286000" marR="0" lvl="4"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5pPr>
            <a:lvl6pPr marL="2743200" marR="0" lvl="5"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6pPr>
            <a:lvl7pPr marL="3200400" marR="0" lvl="6"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7pPr>
            <a:lvl8pPr marL="3657600" marR="0" lvl="7"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8pPr>
            <a:lvl9pPr marL="4114800" marR="0" lvl="8"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44" name="Shape 144"/>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45" name="Shape 145"/>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46" name="Shape 146"/>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2196466" y="1318260"/>
            <a:ext cx="39497701" cy="54864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49" name="Shape 149"/>
          <p:cNvSpPr txBox="1">
            <a:spLocks noGrp="1"/>
          </p:cNvSpPr>
          <p:nvPr>
            <p:ph type="body" idx="1"/>
          </p:nvPr>
        </p:nvSpPr>
        <p:spPr>
          <a:xfrm>
            <a:off x="2634616" y="10751823"/>
            <a:ext cx="23608799" cy="30415801"/>
          </a:xfrm>
          <a:prstGeom prst="rect">
            <a:avLst/>
          </a:prstGeom>
          <a:noFill/>
          <a:ln>
            <a:noFill/>
          </a:ln>
        </p:spPr>
        <p:txBody>
          <a:bodyPr spcFirstLastPara="1" wrap="square" lIns="91425" tIns="91425" rIns="91425" bIns="91425" anchor="t" anchorCtr="0"/>
          <a:lstStyle>
            <a:lvl1pPr marL="457200" marR="0" lvl="0" indent="-412750" algn="l" rtl="0">
              <a:lnSpc>
                <a:spcPct val="100000"/>
              </a:lnSpc>
              <a:spcBef>
                <a:spcPts val="5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L="914400" marR="0" lvl="1" indent="-412750" algn="l" rtl="0">
              <a:lnSpc>
                <a:spcPct val="100000"/>
              </a:lnSpc>
              <a:spcBef>
                <a:spcPts val="5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2pPr>
            <a:lvl3pPr marL="1371600" marR="0" lvl="2"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4pPr>
            <a:lvl5pPr marL="2286000" marR="0" lvl="4"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5pPr>
            <a:lvl6pPr marL="2743200" marR="0" lvl="5"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6pPr>
            <a:lvl7pPr marL="3200400" marR="0" lvl="6"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7pPr>
            <a:lvl8pPr marL="3657600" marR="0" lvl="7"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8pPr>
            <a:lvl9pPr marL="4114800" marR="0" lvl="8"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9pPr>
          </a:lstStyle>
          <a:p>
            <a:endParaRPr/>
          </a:p>
        </p:txBody>
      </p:sp>
      <p:sp>
        <p:nvSpPr>
          <p:cNvPr id="150" name="Shape 150"/>
          <p:cNvSpPr txBox="1">
            <a:spLocks noGrp="1"/>
          </p:cNvSpPr>
          <p:nvPr>
            <p:ph type="body" idx="2"/>
          </p:nvPr>
        </p:nvSpPr>
        <p:spPr>
          <a:xfrm>
            <a:off x="26426159" y="10751823"/>
            <a:ext cx="23608799" cy="30415801"/>
          </a:xfrm>
          <a:prstGeom prst="rect">
            <a:avLst/>
          </a:prstGeom>
          <a:noFill/>
          <a:ln>
            <a:noFill/>
          </a:ln>
        </p:spPr>
        <p:txBody>
          <a:bodyPr spcFirstLastPara="1" wrap="square" lIns="91425" tIns="91425" rIns="91425" bIns="91425" anchor="t" anchorCtr="0"/>
          <a:lstStyle>
            <a:lvl1pPr marL="457200" marR="0" lvl="0" indent="-412750" algn="l" rtl="0">
              <a:lnSpc>
                <a:spcPct val="100000"/>
              </a:lnSpc>
              <a:spcBef>
                <a:spcPts val="5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L="914400" marR="0" lvl="1" indent="-412750" algn="l" rtl="0">
              <a:lnSpc>
                <a:spcPct val="100000"/>
              </a:lnSpc>
              <a:spcBef>
                <a:spcPts val="5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2pPr>
            <a:lvl3pPr marL="1371600" marR="0" lvl="2"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4pPr>
            <a:lvl5pPr marL="2286000" marR="0" lvl="4"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5pPr>
            <a:lvl6pPr marL="2743200" marR="0" lvl="5"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6pPr>
            <a:lvl7pPr marL="3200400" marR="0" lvl="6"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7pPr>
            <a:lvl8pPr marL="3657600" marR="0" lvl="7"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8pPr>
            <a:lvl9pPr marL="4114800" marR="0" lvl="8"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9pPr>
          </a:lstStyle>
          <a:p>
            <a:endParaRPr/>
          </a:p>
        </p:txBody>
      </p:sp>
      <p:sp>
        <p:nvSpPr>
          <p:cNvPr id="151" name="Shape 151"/>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52" name="Shape 152"/>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53" name="Shape 153"/>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2632710" y="1845946"/>
            <a:ext cx="47403299" cy="76809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56" name="Shape 156"/>
          <p:cNvSpPr txBox="1">
            <a:spLocks noGrp="1"/>
          </p:cNvSpPr>
          <p:nvPr>
            <p:ph type="body" idx="1"/>
          </p:nvPr>
        </p:nvSpPr>
        <p:spPr>
          <a:xfrm>
            <a:off x="2632710" y="10315576"/>
            <a:ext cx="23271900" cy="42999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500"/>
              </a:spcBef>
              <a:spcAft>
                <a:spcPts val="0"/>
              </a:spcAft>
              <a:buClr>
                <a:schemeClr val="dk1"/>
              </a:buClr>
              <a:buSzPts val="2900"/>
              <a:buFont typeface="Arial"/>
              <a:buNone/>
              <a:defRPr sz="2900" b="1" i="0" u="none" strike="noStrike" cap="none">
                <a:solidFill>
                  <a:schemeClr val="dk1"/>
                </a:solidFill>
                <a:latin typeface="Arial"/>
                <a:ea typeface="Arial"/>
                <a:cs typeface="Arial"/>
                <a:sym typeface="Arial"/>
              </a:defRPr>
            </a:lvl1pPr>
            <a:lvl2pPr marL="914400" marR="0" lvl="1" indent="-228600" algn="l" rtl="0">
              <a:lnSpc>
                <a:spcPct val="100000"/>
              </a:lnSpc>
              <a:spcBef>
                <a:spcPts val="5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2pPr>
            <a:lvl3pPr marL="1371600" marR="0" lvl="2"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3pPr>
            <a:lvl4pPr marL="1828800" marR="0" lvl="3"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4pPr>
            <a:lvl5pPr marL="2286000" marR="0" lvl="4"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5pPr>
            <a:lvl6pPr marL="2743200" marR="0" lvl="5"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6pPr>
            <a:lvl7pPr marL="3200400" marR="0" lvl="6"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7pPr>
            <a:lvl8pPr marL="3657600" marR="0" lvl="7"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8pPr>
            <a:lvl9pPr marL="4114800" marR="0" lvl="8"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9pPr>
          </a:lstStyle>
          <a:p>
            <a:endParaRPr/>
          </a:p>
        </p:txBody>
      </p:sp>
      <p:sp>
        <p:nvSpPr>
          <p:cNvPr id="157" name="Shape 157"/>
          <p:cNvSpPr txBox="1">
            <a:spLocks noGrp="1"/>
          </p:cNvSpPr>
          <p:nvPr>
            <p:ph type="body" idx="2"/>
          </p:nvPr>
        </p:nvSpPr>
        <p:spPr>
          <a:xfrm>
            <a:off x="2632710" y="14615163"/>
            <a:ext cx="23271900" cy="26552101"/>
          </a:xfrm>
          <a:prstGeom prst="rect">
            <a:avLst/>
          </a:prstGeom>
          <a:noFill/>
          <a:ln>
            <a:noFill/>
          </a:ln>
        </p:spPr>
        <p:txBody>
          <a:bodyPr spcFirstLastPara="1" wrap="square" lIns="91425" tIns="91425" rIns="91425" bIns="91425" anchor="t" anchorCtr="0"/>
          <a:lstStyle>
            <a:lvl1pPr marL="457200" marR="0" lvl="0" indent="-412750" algn="l" rtl="0">
              <a:lnSpc>
                <a:spcPct val="100000"/>
              </a:lnSpc>
              <a:spcBef>
                <a:spcPts val="5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L="914400" marR="0" lvl="1"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3pPr>
            <a:lvl4pPr marL="1828800" marR="0" lvl="3"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4pPr>
            <a:lvl5pPr marL="2286000" marR="0" lvl="4"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5pPr>
            <a:lvl6pPr marL="2743200" marR="0" lvl="5"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6pPr>
            <a:lvl7pPr marL="3200400" marR="0" lvl="6"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7pPr>
            <a:lvl8pPr marL="3657600" marR="0" lvl="7"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8pPr>
            <a:lvl9pPr marL="4114800" marR="0" lvl="8"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9pPr>
          </a:lstStyle>
          <a:p>
            <a:endParaRPr/>
          </a:p>
        </p:txBody>
      </p:sp>
      <p:sp>
        <p:nvSpPr>
          <p:cNvPr id="158" name="Shape 158"/>
          <p:cNvSpPr txBox="1">
            <a:spLocks noGrp="1"/>
          </p:cNvSpPr>
          <p:nvPr>
            <p:ph type="body" idx="3"/>
          </p:nvPr>
        </p:nvSpPr>
        <p:spPr>
          <a:xfrm>
            <a:off x="26755725" y="10315576"/>
            <a:ext cx="23280600" cy="4299900"/>
          </a:xfrm>
          <a:prstGeom prst="rect">
            <a:avLst/>
          </a:prstGeom>
          <a:noFill/>
          <a:ln>
            <a:noFill/>
          </a:ln>
        </p:spPr>
        <p:txBody>
          <a:bodyPr spcFirstLastPara="1" wrap="square" lIns="91425" tIns="91425" rIns="91425" bIns="91425" anchor="b" anchorCtr="0"/>
          <a:lstStyle>
            <a:lvl1pPr marL="457200" marR="0" lvl="0" indent="-228600" algn="l" rtl="0">
              <a:lnSpc>
                <a:spcPct val="100000"/>
              </a:lnSpc>
              <a:spcBef>
                <a:spcPts val="500"/>
              </a:spcBef>
              <a:spcAft>
                <a:spcPts val="0"/>
              </a:spcAft>
              <a:buClr>
                <a:schemeClr val="dk1"/>
              </a:buClr>
              <a:buSzPts val="2900"/>
              <a:buFont typeface="Arial"/>
              <a:buNone/>
              <a:defRPr sz="2900" b="1" i="0" u="none" strike="noStrike" cap="none">
                <a:solidFill>
                  <a:schemeClr val="dk1"/>
                </a:solidFill>
                <a:latin typeface="Arial"/>
                <a:ea typeface="Arial"/>
                <a:cs typeface="Arial"/>
                <a:sym typeface="Arial"/>
              </a:defRPr>
            </a:lvl1pPr>
            <a:lvl2pPr marL="914400" marR="0" lvl="1" indent="-228600" algn="l" rtl="0">
              <a:lnSpc>
                <a:spcPct val="100000"/>
              </a:lnSpc>
              <a:spcBef>
                <a:spcPts val="5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2pPr>
            <a:lvl3pPr marL="1371600" marR="0" lvl="2"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3pPr>
            <a:lvl4pPr marL="1828800" marR="0" lvl="3"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4pPr>
            <a:lvl5pPr marL="2286000" marR="0" lvl="4"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5pPr>
            <a:lvl6pPr marL="2743200" marR="0" lvl="5"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6pPr>
            <a:lvl7pPr marL="3200400" marR="0" lvl="6"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7pPr>
            <a:lvl8pPr marL="3657600" marR="0" lvl="7"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8pPr>
            <a:lvl9pPr marL="4114800" marR="0" lvl="8" indent="-228600" algn="l" rtl="0">
              <a:lnSpc>
                <a:spcPct val="100000"/>
              </a:lnSpc>
              <a:spcBef>
                <a:spcPts val="500"/>
              </a:spcBef>
              <a:spcAft>
                <a:spcPts val="0"/>
              </a:spcAft>
              <a:buClr>
                <a:schemeClr val="dk1"/>
              </a:buClr>
              <a:buSzPts val="1900"/>
              <a:buFont typeface="Arial"/>
              <a:buNone/>
              <a:defRPr sz="1900" b="1" i="0" u="none" strike="noStrike" cap="none">
                <a:solidFill>
                  <a:schemeClr val="dk1"/>
                </a:solidFill>
                <a:latin typeface="Arial"/>
                <a:ea typeface="Arial"/>
                <a:cs typeface="Arial"/>
                <a:sym typeface="Arial"/>
              </a:defRPr>
            </a:lvl9pPr>
          </a:lstStyle>
          <a:p>
            <a:endParaRPr/>
          </a:p>
        </p:txBody>
      </p:sp>
      <p:sp>
        <p:nvSpPr>
          <p:cNvPr id="159" name="Shape 159"/>
          <p:cNvSpPr txBox="1">
            <a:spLocks noGrp="1"/>
          </p:cNvSpPr>
          <p:nvPr>
            <p:ph type="body" idx="4"/>
          </p:nvPr>
        </p:nvSpPr>
        <p:spPr>
          <a:xfrm>
            <a:off x="26755725" y="14615163"/>
            <a:ext cx="23280600" cy="26552101"/>
          </a:xfrm>
          <a:prstGeom prst="rect">
            <a:avLst/>
          </a:prstGeom>
          <a:noFill/>
          <a:ln>
            <a:noFill/>
          </a:ln>
        </p:spPr>
        <p:txBody>
          <a:bodyPr spcFirstLastPara="1" wrap="square" lIns="91425" tIns="91425" rIns="91425" bIns="91425" anchor="t" anchorCtr="0"/>
          <a:lstStyle>
            <a:lvl1pPr marL="457200" marR="0" lvl="0" indent="-412750" algn="l" rtl="0">
              <a:lnSpc>
                <a:spcPct val="100000"/>
              </a:lnSpc>
              <a:spcBef>
                <a:spcPts val="5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1pPr>
            <a:lvl2pPr marL="914400" marR="0" lvl="1"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3pPr>
            <a:lvl4pPr marL="1828800" marR="0" lvl="3"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4pPr>
            <a:lvl5pPr marL="2286000" marR="0" lvl="4"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5pPr>
            <a:lvl6pPr marL="2743200" marR="0" lvl="5"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6pPr>
            <a:lvl7pPr marL="3200400" marR="0" lvl="6"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7pPr>
            <a:lvl8pPr marL="3657600" marR="0" lvl="7"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8pPr>
            <a:lvl9pPr marL="4114800" marR="0" lvl="8" indent="-349250" algn="l" rtl="0">
              <a:lnSpc>
                <a:spcPct val="100000"/>
              </a:lnSpc>
              <a:spcBef>
                <a:spcPts val="500"/>
              </a:spcBef>
              <a:spcAft>
                <a:spcPts val="0"/>
              </a:spcAft>
              <a:buClr>
                <a:schemeClr val="dk1"/>
              </a:buClr>
              <a:buSzPts val="1900"/>
              <a:buFont typeface="Arial"/>
              <a:buChar char="»"/>
              <a:defRPr sz="1900" b="0" i="0" u="none" strike="noStrike" cap="none">
                <a:solidFill>
                  <a:schemeClr val="dk1"/>
                </a:solidFill>
                <a:latin typeface="Arial"/>
                <a:ea typeface="Arial"/>
                <a:cs typeface="Arial"/>
                <a:sym typeface="Arial"/>
              </a:defRPr>
            </a:lvl9pPr>
          </a:lstStyle>
          <a:p>
            <a:endParaRPr/>
          </a:p>
        </p:txBody>
      </p:sp>
      <p:sp>
        <p:nvSpPr>
          <p:cNvPr id="160" name="Shape 160"/>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61" name="Shape 161"/>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62" name="Shape 162"/>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3"/>
        <p:cNvGrpSpPr/>
        <p:nvPr/>
      </p:nvGrpSpPr>
      <p:grpSpPr>
        <a:xfrm>
          <a:off x="0" y="0"/>
          <a:ext cx="0" cy="0"/>
          <a:chOff x="0" y="0"/>
          <a:chExt cx="0" cy="0"/>
        </a:xfrm>
      </p:grpSpPr>
      <p:sp>
        <p:nvSpPr>
          <p:cNvPr id="164" name="Shape 164"/>
          <p:cNvSpPr txBox="1">
            <a:spLocks noGrp="1"/>
          </p:cNvSpPr>
          <p:nvPr>
            <p:ph type="title"/>
          </p:nvPr>
        </p:nvSpPr>
        <p:spPr>
          <a:xfrm>
            <a:off x="2196466" y="1318260"/>
            <a:ext cx="39497701" cy="54864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65" name="Shape 165"/>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66" name="Shape 166"/>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67" name="Shape 167"/>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2632710" y="1834516"/>
            <a:ext cx="17327401" cy="78090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70" name="Shape 170"/>
          <p:cNvSpPr txBox="1">
            <a:spLocks noGrp="1"/>
          </p:cNvSpPr>
          <p:nvPr>
            <p:ph type="body" idx="1"/>
          </p:nvPr>
        </p:nvSpPr>
        <p:spPr>
          <a:xfrm>
            <a:off x="20593050" y="1834516"/>
            <a:ext cx="29443800" cy="39332099"/>
          </a:xfrm>
          <a:prstGeom prst="rect">
            <a:avLst/>
          </a:prstGeom>
          <a:noFill/>
          <a:ln>
            <a:noFill/>
          </a:ln>
        </p:spPr>
        <p:txBody>
          <a:bodyPr spcFirstLastPara="1" wrap="square" lIns="91425" tIns="91425" rIns="91425" bIns="91425" anchor="t" anchorCtr="0"/>
          <a:lstStyle>
            <a:lvl1pPr marL="457200" marR="0" lvl="0" indent="-469900" algn="l" rtl="0">
              <a:lnSpc>
                <a:spcPct val="100000"/>
              </a:lnSpc>
              <a:spcBef>
                <a:spcPts val="500"/>
              </a:spcBef>
              <a:spcAft>
                <a:spcPts val="0"/>
              </a:spcAft>
              <a:buClr>
                <a:schemeClr val="dk1"/>
              </a:buClr>
              <a:buSzPts val="3800"/>
              <a:buFont typeface="Arial"/>
              <a:buChar char="•"/>
              <a:defRPr sz="3800" b="0" i="0" u="none" strike="noStrike" cap="none">
                <a:solidFill>
                  <a:schemeClr val="dk1"/>
                </a:solidFill>
                <a:latin typeface="Arial"/>
                <a:ea typeface="Arial"/>
                <a:cs typeface="Arial"/>
                <a:sym typeface="Arial"/>
              </a:defRPr>
            </a:lvl1pPr>
            <a:lvl2pPr marL="914400" marR="0" lvl="1" indent="-412750" algn="l" rtl="0">
              <a:lnSpc>
                <a:spcPct val="100000"/>
              </a:lnSpc>
              <a:spcBef>
                <a:spcPts val="5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2pPr>
            <a:lvl3pPr marL="1371600" marR="0" lvl="2" indent="-412750" algn="l" rtl="0">
              <a:lnSpc>
                <a:spcPct val="100000"/>
              </a:lnSpc>
              <a:spcBef>
                <a:spcPts val="500"/>
              </a:spcBef>
              <a:spcAft>
                <a:spcPts val="0"/>
              </a:spcAft>
              <a:buClr>
                <a:schemeClr val="dk1"/>
              </a:buClr>
              <a:buSzPts val="2900"/>
              <a:buFont typeface="Arial"/>
              <a:buChar char="•"/>
              <a:defRPr sz="2900" b="0" i="0" u="none" strike="noStrike" cap="none">
                <a:solidFill>
                  <a:schemeClr val="dk1"/>
                </a:solidFill>
                <a:latin typeface="Arial"/>
                <a:ea typeface="Arial"/>
                <a:cs typeface="Arial"/>
                <a:sym typeface="Arial"/>
              </a:defRPr>
            </a:lvl3pPr>
            <a:lvl4pPr marL="1828800" marR="0" lvl="3"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4pPr>
            <a:lvl5pPr marL="2286000" marR="0" lvl="4"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5pPr>
            <a:lvl6pPr marL="2743200" marR="0" lvl="5"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6pPr>
            <a:lvl7pPr marL="3200400" marR="0" lvl="6"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7pPr>
            <a:lvl8pPr marL="3657600" marR="0" lvl="7"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8pPr>
            <a:lvl9pPr marL="4114800" marR="0" lvl="8" indent="-381000" algn="l" rtl="0">
              <a:lnSpc>
                <a:spcPct val="10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9pPr>
          </a:lstStyle>
          <a:p>
            <a:endParaRPr/>
          </a:p>
        </p:txBody>
      </p:sp>
      <p:sp>
        <p:nvSpPr>
          <p:cNvPr id="171" name="Shape 171"/>
          <p:cNvSpPr txBox="1">
            <a:spLocks noGrp="1"/>
          </p:cNvSpPr>
          <p:nvPr>
            <p:ph type="body" idx="2"/>
          </p:nvPr>
        </p:nvSpPr>
        <p:spPr>
          <a:xfrm>
            <a:off x="2632710" y="9643110"/>
            <a:ext cx="17327401" cy="31524599"/>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172" name="Shape 172"/>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73" name="Shape 173"/>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74" name="Shape 174"/>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75"/>
        <p:cNvGrpSpPr/>
        <p:nvPr/>
      </p:nvGrpSpPr>
      <p:grpSpPr>
        <a:xfrm>
          <a:off x="0" y="0"/>
          <a:ext cx="0" cy="0"/>
          <a:chOff x="0" y="0"/>
          <a:chExt cx="0" cy="0"/>
        </a:xfrm>
      </p:grpSpPr>
      <p:sp>
        <p:nvSpPr>
          <p:cNvPr id="176" name="Shape 176"/>
          <p:cNvSpPr txBox="1">
            <a:spLocks noGrp="1"/>
          </p:cNvSpPr>
          <p:nvPr>
            <p:ph type="title"/>
          </p:nvPr>
        </p:nvSpPr>
        <p:spPr>
          <a:xfrm>
            <a:off x="10323196" y="32259269"/>
            <a:ext cx="31602299" cy="38103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000000"/>
              </a:buClr>
              <a:buSzPts val="1400"/>
              <a:buFont typeface="Arial"/>
              <a:buNone/>
              <a:defRPr sz="2400" b="1"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77" name="Shape 177"/>
          <p:cNvSpPr>
            <a:spLocks noGrp="1"/>
          </p:cNvSpPr>
          <p:nvPr>
            <p:ph type="pic" idx="2"/>
          </p:nvPr>
        </p:nvSpPr>
        <p:spPr>
          <a:xfrm>
            <a:off x="10323196" y="4118610"/>
            <a:ext cx="31602299" cy="27651000"/>
          </a:xfrm>
          <a:prstGeom prst="rect">
            <a:avLst/>
          </a:prstGeom>
          <a:noFill/>
          <a:ln>
            <a:noFill/>
          </a:ln>
        </p:spPr>
        <p:txBody>
          <a:bodyPr spcFirstLastPara="1" wrap="square" lIns="91425" tIns="91425" rIns="91425" bIns="91425" anchor="t" anchorCtr="0"/>
          <a:lstStyle>
            <a:lvl1pPr marR="0" lvl="0" algn="l" rtl="0">
              <a:lnSpc>
                <a:spcPct val="100000"/>
              </a:lnSpc>
              <a:spcBef>
                <a:spcPts val="500"/>
              </a:spcBef>
              <a:spcAft>
                <a:spcPts val="0"/>
              </a:spcAft>
              <a:buClr>
                <a:schemeClr val="dk1"/>
              </a:buClr>
              <a:buSzPts val="3800"/>
              <a:buFont typeface="Arial"/>
              <a:buNone/>
              <a:defRPr sz="3800" b="0" i="0" u="none" strike="noStrike" cap="none">
                <a:solidFill>
                  <a:schemeClr val="dk1"/>
                </a:solidFill>
                <a:latin typeface="Arial"/>
                <a:ea typeface="Arial"/>
                <a:cs typeface="Arial"/>
                <a:sym typeface="Arial"/>
              </a:defRPr>
            </a:lvl1pPr>
            <a:lvl2pPr marR="0" lvl="1" algn="l" rtl="0">
              <a:lnSpc>
                <a:spcPct val="100000"/>
              </a:lnSpc>
              <a:spcBef>
                <a:spcPts val="50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2pPr>
            <a:lvl3pPr marR="0" lvl="2" algn="l" rtl="0">
              <a:lnSpc>
                <a:spcPct val="100000"/>
              </a:lnSpc>
              <a:spcBef>
                <a:spcPts val="500"/>
              </a:spcBef>
              <a:spcAft>
                <a:spcPts val="0"/>
              </a:spcAft>
              <a:buClr>
                <a:schemeClr val="dk1"/>
              </a:buClr>
              <a:buSzPts val="2900"/>
              <a:buFont typeface="Arial"/>
              <a:buNone/>
              <a:defRPr sz="2900" b="0" i="0" u="none" strike="noStrike" cap="none">
                <a:solidFill>
                  <a:schemeClr val="dk1"/>
                </a:solidFill>
                <a:latin typeface="Arial"/>
                <a:ea typeface="Arial"/>
                <a:cs typeface="Arial"/>
                <a:sym typeface="Arial"/>
              </a:defRPr>
            </a:lvl3pPr>
            <a:lvl4pPr marR="0" lvl="3"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178" name="Shape 178"/>
          <p:cNvSpPr txBox="1">
            <a:spLocks noGrp="1"/>
          </p:cNvSpPr>
          <p:nvPr>
            <p:ph type="body" idx="1"/>
          </p:nvPr>
        </p:nvSpPr>
        <p:spPr>
          <a:xfrm>
            <a:off x="10323196" y="36069269"/>
            <a:ext cx="31602299" cy="54087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lnSpc>
                <a:spcPct val="10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9pPr>
          </a:lstStyle>
          <a:p>
            <a:endParaRPr/>
          </a:p>
        </p:txBody>
      </p:sp>
      <p:sp>
        <p:nvSpPr>
          <p:cNvPr id="179" name="Shape 179"/>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80" name="Shape 180"/>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81" name="Shape 181"/>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1496160" y="13765440"/>
            <a:ext cx="40899000" cy="5387100"/>
          </a:xfrm>
          <a:prstGeom prst="rect">
            <a:avLst/>
          </a:prstGeom>
        </p:spPr>
        <p:txBody>
          <a:bodyPr spcFirstLastPara="1" wrap="square" lIns="479525" tIns="479525" rIns="479525" bIns="479525" anchor="ctr" anchorCtr="0"/>
          <a:lstStyle>
            <a:lvl1pPr lvl="0" algn="ctr">
              <a:spcBef>
                <a:spcPts val="0"/>
              </a:spcBef>
              <a:spcAft>
                <a:spcPts val="0"/>
              </a:spcAft>
              <a:buSzPts val="18700"/>
              <a:buNone/>
              <a:defRPr sz="18700"/>
            </a:lvl1pPr>
            <a:lvl2pPr lvl="1" algn="ctr">
              <a:spcBef>
                <a:spcPts val="0"/>
              </a:spcBef>
              <a:spcAft>
                <a:spcPts val="0"/>
              </a:spcAft>
              <a:buSzPts val="18700"/>
              <a:buNone/>
              <a:defRPr sz="18700"/>
            </a:lvl2pPr>
            <a:lvl3pPr lvl="2" algn="ctr">
              <a:spcBef>
                <a:spcPts val="0"/>
              </a:spcBef>
              <a:spcAft>
                <a:spcPts val="0"/>
              </a:spcAft>
              <a:buSzPts val="18700"/>
              <a:buNone/>
              <a:defRPr sz="18700"/>
            </a:lvl3pPr>
            <a:lvl4pPr lvl="3" algn="ctr">
              <a:spcBef>
                <a:spcPts val="0"/>
              </a:spcBef>
              <a:spcAft>
                <a:spcPts val="0"/>
              </a:spcAft>
              <a:buSzPts val="18700"/>
              <a:buNone/>
              <a:defRPr sz="18700"/>
            </a:lvl4pPr>
            <a:lvl5pPr lvl="4" algn="ctr">
              <a:spcBef>
                <a:spcPts val="0"/>
              </a:spcBef>
              <a:spcAft>
                <a:spcPts val="0"/>
              </a:spcAft>
              <a:buSzPts val="18700"/>
              <a:buNone/>
              <a:defRPr sz="18700"/>
            </a:lvl5pPr>
            <a:lvl6pPr lvl="5" algn="ctr">
              <a:spcBef>
                <a:spcPts val="0"/>
              </a:spcBef>
              <a:spcAft>
                <a:spcPts val="0"/>
              </a:spcAft>
              <a:buSzPts val="18700"/>
              <a:buNone/>
              <a:defRPr sz="18700"/>
            </a:lvl6pPr>
            <a:lvl7pPr lvl="6" algn="ctr">
              <a:spcBef>
                <a:spcPts val="0"/>
              </a:spcBef>
              <a:spcAft>
                <a:spcPts val="0"/>
              </a:spcAft>
              <a:buSzPts val="18700"/>
              <a:buNone/>
              <a:defRPr sz="18700"/>
            </a:lvl7pPr>
            <a:lvl8pPr lvl="7" algn="ctr">
              <a:spcBef>
                <a:spcPts val="0"/>
              </a:spcBef>
              <a:spcAft>
                <a:spcPts val="0"/>
              </a:spcAft>
              <a:buSzPts val="18700"/>
              <a:buNone/>
              <a:defRPr sz="18700"/>
            </a:lvl8pPr>
            <a:lvl9pPr lvl="8" algn="ctr">
              <a:spcBef>
                <a:spcPts val="0"/>
              </a:spcBef>
              <a:spcAft>
                <a:spcPts val="0"/>
              </a:spcAft>
              <a:buSzPts val="18700"/>
              <a:buNone/>
              <a:defRPr sz="18700"/>
            </a:lvl9pPr>
          </a:lstStyle>
          <a:p>
            <a:endParaRPr/>
          </a:p>
        </p:txBody>
      </p:sp>
      <p:sp>
        <p:nvSpPr>
          <p:cNvPr id="15" name="Shape 15"/>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82"/>
        <p:cNvGrpSpPr/>
        <p:nvPr/>
      </p:nvGrpSpPr>
      <p:grpSpPr>
        <a:xfrm>
          <a:off x="0" y="0"/>
          <a:ext cx="0" cy="0"/>
          <a:chOff x="0" y="0"/>
          <a:chExt cx="0" cy="0"/>
        </a:xfrm>
      </p:grpSpPr>
      <p:sp>
        <p:nvSpPr>
          <p:cNvPr id="183" name="Shape 183"/>
          <p:cNvSpPr txBox="1">
            <a:spLocks noGrp="1"/>
          </p:cNvSpPr>
          <p:nvPr>
            <p:ph type="title"/>
          </p:nvPr>
        </p:nvSpPr>
        <p:spPr>
          <a:xfrm>
            <a:off x="2196466" y="1318260"/>
            <a:ext cx="39497701" cy="54864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84" name="Shape 184"/>
          <p:cNvSpPr txBox="1">
            <a:spLocks noGrp="1"/>
          </p:cNvSpPr>
          <p:nvPr>
            <p:ph type="body" idx="1"/>
          </p:nvPr>
        </p:nvSpPr>
        <p:spPr>
          <a:xfrm rot="5400000">
            <a:off x="11079584" y="-1205400"/>
            <a:ext cx="21732601" cy="39497701"/>
          </a:xfrm>
          <a:prstGeom prst="rect">
            <a:avLst/>
          </a:prstGeom>
          <a:noFill/>
          <a:ln>
            <a:noFill/>
          </a:ln>
        </p:spPr>
        <p:txBody>
          <a:bodyPr spcFirstLastPara="1" wrap="square" lIns="91425" tIns="91425" rIns="91425" bIns="91425" anchor="t" anchorCtr="0"/>
          <a:lstStyle>
            <a:lvl1pPr marL="457200" marR="0" lvl="0" indent="-1206500" algn="l" rtl="0">
              <a:lnSpc>
                <a:spcPct val="100000"/>
              </a:lnSpc>
              <a:spcBef>
                <a:spcPts val="2900"/>
              </a:spcBef>
              <a:spcAft>
                <a:spcPts val="0"/>
              </a:spcAft>
              <a:buClr>
                <a:schemeClr val="dk1"/>
              </a:buClr>
              <a:buSzPts val="15400"/>
              <a:buFont typeface="Arial"/>
              <a:buChar char="•"/>
              <a:defRPr sz="15400" b="0" i="0" u="none" strike="noStrike" cap="none">
                <a:solidFill>
                  <a:schemeClr val="dk1"/>
                </a:solidFill>
                <a:latin typeface="Arial"/>
                <a:ea typeface="Arial"/>
                <a:cs typeface="Arial"/>
                <a:sym typeface="Arial"/>
              </a:defRPr>
            </a:lvl1pPr>
            <a:lvl2pPr marL="914400" marR="0" lvl="1" indent="-1054100" algn="l" rtl="0">
              <a:lnSpc>
                <a:spcPct val="100000"/>
              </a:lnSpc>
              <a:spcBef>
                <a:spcPts val="2400"/>
              </a:spcBef>
              <a:spcAft>
                <a:spcPts val="0"/>
              </a:spcAft>
              <a:buClr>
                <a:schemeClr val="dk1"/>
              </a:buClr>
              <a:buSzPts val="13000"/>
              <a:buFont typeface="Arial"/>
              <a:buChar char="–"/>
              <a:defRPr sz="13000" b="0" i="0" u="none" strike="noStrike" cap="none">
                <a:solidFill>
                  <a:schemeClr val="dk1"/>
                </a:solidFill>
                <a:latin typeface="Arial"/>
                <a:ea typeface="Arial"/>
                <a:cs typeface="Arial"/>
                <a:sym typeface="Arial"/>
              </a:defRPr>
            </a:lvl2pPr>
            <a:lvl3pPr marL="1371600" marR="0" lvl="2" indent="-958850" algn="l" rtl="0">
              <a:lnSpc>
                <a:spcPct val="100000"/>
              </a:lnSpc>
              <a:spcBef>
                <a:spcPts val="1900"/>
              </a:spcBef>
              <a:spcAft>
                <a:spcPts val="0"/>
              </a:spcAft>
              <a:buClr>
                <a:schemeClr val="dk1"/>
              </a:buClr>
              <a:buSzPts val="11500"/>
              <a:buFont typeface="Arial"/>
              <a:buChar char="•"/>
              <a:defRPr sz="11500" b="0" i="0" u="none" strike="noStrike" cap="none">
                <a:solidFill>
                  <a:schemeClr val="dk1"/>
                </a:solidFill>
                <a:latin typeface="Arial"/>
                <a:ea typeface="Arial"/>
                <a:cs typeface="Arial"/>
                <a:sym typeface="Arial"/>
              </a:defRPr>
            </a:lvl3pPr>
            <a:lvl4pPr marL="1828800" marR="0" lvl="3" indent="-838200" algn="l" rtl="0">
              <a:lnSpc>
                <a:spcPct val="100000"/>
              </a:lnSpc>
              <a:spcBef>
                <a:spcPts val="1900"/>
              </a:spcBef>
              <a:spcAft>
                <a:spcPts val="0"/>
              </a:spcAft>
              <a:buClr>
                <a:schemeClr val="dk1"/>
              </a:buClr>
              <a:buSzPts val="9600"/>
              <a:buFont typeface="Arial"/>
              <a:buChar char="–"/>
              <a:defRPr sz="9600" b="0" i="0" u="none" strike="noStrike" cap="none">
                <a:solidFill>
                  <a:schemeClr val="dk1"/>
                </a:solidFill>
                <a:latin typeface="Arial"/>
                <a:ea typeface="Arial"/>
                <a:cs typeface="Arial"/>
                <a:sym typeface="Arial"/>
              </a:defRPr>
            </a:lvl4pPr>
            <a:lvl5pPr marL="2286000" marR="0" lvl="4" indent="-838200" algn="l" rtl="0">
              <a:lnSpc>
                <a:spcPct val="100000"/>
              </a:lnSpc>
              <a:spcBef>
                <a:spcPts val="1900"/>
              </a:spcBef>
              <a:spcAft>
                <a:spcPts val="0"/>
              </a:spcAft>
              <a:buClr>
                <a:schemeClr val="dk1"/>
              </a:buClr>
              <a:buSzPts val="9600"/>
              <a:buFont typeface="Arial"/>
              <a:buChar char="»"/>
              <a:defRPr sz="9600" b="0" i="0" u="none" strike="noStrike" cap="none">
                <a:solidFill>
                  <a:schemeClr val="dk1"/>
                </a:solidFill>
                <a:latin typeface="Arial"/>
                <a:ea typeface="Arial"/>
                <a:cs typeface="Arial"/>
                <a:sym typeface="Arial"/>
              </a:defRPr>
            </a:lvl5pPr>
            <a:lvl6pPr marL="2743200" marR="0" lvl="5"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6pPr>
            <a:lvl7pPr marL="3200400" marR="0" lvl="6"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7pPr>
            <a:lvl8pPr marL="3657600" marR="0" lvl="7"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8pPr>
            <a:lvl9pPr marL="4114800" marR="0" lvl="8"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9pPr>
          </a:lstStyle>
          <a:p>
            <a:endParaRPr/>
          </a:p>
        </p:txBody>
      </p:sp>
      <p:sp>
        <p:nvSpPr>
          <p:cNvPr id="185" name="Shape 185"/>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86" name="Shape 186"/>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87" name="Shape 187"/>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88"/>
        <p:cNvGrpSpPr/>
        <p:nvPr/>
      </p:nvGrpSpPr>
      <p:grpSpPr>
        <a:xfrm>
          <a:off x="0" y="0"/>
          <a:ext cx="0" cy="0"/>
          <a:chOff x="0" y="0"/>
          <a:chExt cx="0" cy="0"/>
        </a:xfrm>
      </p:grpSpPr>
      <p:sp>
        <p:nvSpPr>
          <p:cNvPr id="189" name="Shape 189"/>
          <p:cNvSpPr txBox="1">
            <a:spLocks noGrp="1"/>
          </p:cNvSpPr>
          <p:nvPr>
            <p:ph type="title"/>
          </p:nvPr>
        </p:nvSpPr>
        <p:spPr>
          <a:xfrm rot="5400000">
            <a:off x="24448276" y="15580891"/>
            <a:ext cx="39323399" cy="118497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90" name="Shape 190"/>
          <p:cNvSpPr txBox="1">
            <a:spLocks noGrp="1"/>
          </p:cNvSpPr>
          <p:nvPr>
            <p:ph type="body" idx="1"/>
          </p:nvPr>
        </p:nvSpPr>
        <p:spPr>
          <a:xfrm rot="5400000">
            <a:off x="657195" y="3821791"/>
            <a:ext cx="39323399" cy="35367900"/>
          </a:xfrm>
          <a:prstGeom prst="rect">
            <a:avLst/>
          </a:prstGeom>
          <a:noFill/>
          <a:ln>
            <a:noFill/>
          </a:ln>
        </p:spPr>
        <p:txBody>
          <a:bodyPr spcFirstLastPara="1" wrap="square" lIns="91425" tIns="91425" rIns="91425" bIns="91425" anchor="t" anchorCtr="0"/>
          <a:lstStyle>
            <a:lvl1pPr marL="457200" marR="0" lvl="0" indent="-1206500" algn="l" rtl="0">
              <a:lnSpc>
                <a:spcPct val="100000"/>
              </a:lnSpc>
              <a:spcBef>
                <a:spcPts val="2900"/>
              </a:spcBef>
              <a:spcAft>
                <a:spcPts val="0"/>
              </a:spcAft>
              <a:buClr>
                <a:schemeClr val="dk1"/>
              </a:buClr>
              <a:buSzPts val="15400"/>
              <a:buFont typeface="Arial"/>
              <a:buChar char="•"/>
              <a:defRPr sz="15400" b="0" i="0" u="none" strike="noStrike" cap="none">
                <a:solidFill>
                  <a:schemeClr val="dk1"/>
                </a:solidFill>
                <a:latin typeface="Arial"/>
                <a:ea typeface="Arial"/>
                <a:cs typeface="Arial"/>
                <a:sym typeface="Arial"/>
              </a:defRPr>
            </a:lvl1pPr>
            <a:lvl2pPr marL="914400" marR="0" lvl="1" indent="-1054100" algn="l" rtl="0">
              <a:lnSpc>
                <a:spcPct val="100000"/>
              </a:lnSpc>
              <a:spcBef>
                <a:spcPts val="2400"/>
              </a:spcBef>
              <a:spcAft>
                <a:spcPts val="0"/>
              </a:spcAft>
              <a:buClr>
                <a:schemeClr val="dk1"/>
              </a:buClr>
              <a:buSzPts val="13000"/>
              <a:buFont typeface="Arial"/>
              <a:buChar char="–"/>
              <a:defRPr sz="13000" b="0" i="0" u="none" strike="noStrike" cap="none">
                <a:solidFill>
                  <a:schemeClr val="dk1"/>
                </a:solidFill>
                <a:latin typeface="Arial"/>
                <a:ea typeface="Arial"/>
                <a:cs typeface="Arial"/>
                <a:sym typeface="Arial"/>
              </a:defRPr>
            </a:lvl2pPr>
            <a:lvl3pPr marL="1371600" marR="0" lvl="2" indent="-958850" algn="l" rtl="0">
              <a:lnSpc>
                <a:spcPct val="100000"/>
              </a:lnSpc>
              <a:spcBef>
                <a:spcPts val="1900"/>
              </a:spcBef>
              <a:spcAft>
                <a:spcPts val="0"/>
              </a:spcAft>
              <a:buClr>
                <a:schemeClr val="dk1"/>
              </a:buClr>
              <a:buSzPts val="11500"/>
              <a:buFont typeface="Arial"/>
              <a:buChar char="•"/>
              <a:defRPr sz="11500" b="0" i="0" u="none" strike="noStrike" cap="none">
                <a:solidFill>
                  <a:schemeClr val="dk1"/>
                </a:solidFill>
                <a:latin typeface="Arial"/>
                <a:ea typeface="Arial"/>
                <a:cs typeface="Arial"/>
                <a:sym typeface="Arial"/>
              </a:defRPr>
            </a:lvl3pPr>
            <a:lvl4pPr marL="1828800" marR="0" lvl="3" indent="-838200" algn="l" rtl="0">
              <a:lnSpc>
                <a:spcPct val="100000"/>
              </a:lnSpc>
              <a:spcBef>
                <a:spcPts val="1900"/>
              </a:spcBef>
              <a:spcAft>
                <a:spcPts val="0"/>
              </a:spcAft>
              <a:buClr>
                <a:schemeClr val="dk1"/>
              </a:buClr>
              <a:buSzPts val="9600"/>
              <a:buFont typeface="Arial"/>
              <a:buChar char="–"/>
              <a:defRPr sz="9600" b="0" i="0" u="none" strike="noStrike" cap="none">
                <a:solidFill>
                  <a:schemeClr val="dk1"/>
                </a:solidFill>
                <a:latin typeface="Arial"/>
                <a:ea typeface="Arial"/>
                <a:cs typeface="Arial"/>
                <a:sym typeface="Arial"/>
              </a:defRPr>
            </a:lvl4pPr>
            <a:lvl5pPr marL="2286000" marR="0" lvl="4" indent="-838200" algn="l" rtl="0">
              <a:lnSpc>
                <a:spcPct val="100000"/>
              </a:lnSpc>
              <a:spcBef>
                <a:spcPts val="1900"/>
              </a:spcBef>
              <a:spcAft>
                <a:spcPts val="0"/>
              </a:spcAft>
              <a:buClr>
                <a:schemeClr val="dk1"/>
              </a:buClr>
              <a:buSzPts val="9600"/>
              <a:buFont typeface="Arial"/>
              <a:buChar char="»"/>
              <a:defRPr sz="9600" b="0" i="0" u="none" strike="noStrike" cap="none">
                <a:solidFill>
                  <a:schemeClr val="dk1"/>
                </a:solidFill>
                <a:latin typeface="Arial"/>
                <a:ea typeface="Arial"/>
                <a:cs typeface="Arial"/>
                <a:sym typeface="Arial"/>
              </a:defRPr>
            </a:lvl5pPr>
            <a:lvl6pPr marL="2743200" marR="0" lvl="5"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6pPr>
            <a:lvl7pPr marL="3200400" marR="0" lvl="6"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7pPr>
            <a:lvl8pPr marL="3657600" marR="0" lvl="7"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8pPr>
            <a:lvl9pPr marL="4114800" marR="0" lvl="8"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9pPr>
          </a:lstStyle>
          <a:p>
            <a:endParaRPr/>
          </a:p>
        </p:txBody>
      </p:sp>
      <p:sp>
        <p:nvSpPr>
          <p:cNvPr id="191" name="Shape 191"/>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92" name="Shape 192"/>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93" name="Shape 193"/>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1496160" y="2848160"/>
            <a:ext cx="40899000" cy="3664800"/>
          </a:xfrm>
          <a:prstGeom prst="rect">
            <a:avLst/>
          </a:prstGeom>
        </p:spPr>
        <p:txBody>
          <a:bodyPr spcFirstLastPara="1" wrap="square" lIns="479525" tIns="479525" rIns="479525" bIns="479525" anchor="t" anchorCtr="0"/>
          <a:lstStyle>
            <a:lvl1pPr lvl="0">
              <a:spcBef>
                <a:spcPts val="0"/>
              </a:spcBef>
              <a:spcAft>
                <a:spcPts val="0"/>
              </a:spcAft>
              <a:buSzPts val="14900"/>
              <a:buNone/>
              <a:defRPr/>
            </a:lvl1pPr>
            <a:lvl2pPr lvl="1">
              <a:spcBef>
                <a:spcPts val="0"/>
              </a:spcBef>
              <a:spcAft>
                <a:spcPts val="0"/>
              </a:spcAft>
              <a:buSzPts val="14900"/>
              <a:buNone/>
              <a:defRPr/>
            </a:lvl2pPr>
            <a:lvl3pPr lvl="2">
              <a:spcBef>
                <a:spcPts val="0"/>
              </a:spcBef>
              <a:spcAft>
                <a:spcPts val="0"/>
              </a:spcAft>
              <a:buSzPts val="14900"/>
              <a:buNone/>
              <a:defRPr/>
            </a:lvl3pPr>
            <a:lvl4pPr lvl="3">
              <a:spcBef>
                <a:spcPts val="0"/>
              </a:spcBef>
              <a:spcAft>
                <a:spcPts val="0"/>
              </a:spcAft>
              <a:buSzPts val="14900"/>
              <a:buNone/>
              <a:defRPr/>
            </a:lvl4pPr>
            <a:lvl5pPr lvl="4">
              <a:spcBef>
                <a:spcPts val="0"/>
              </a:spcBef>
              <a:spcAft>
                <a:spcPts val="0"/>
              </a:spcAft>
              <a:buSzPts val="14900"/>
              <a:buNone/>
              <a:defRPr/>
            </a:lvl5pPr>
            <a:lvl6pPr lvl="5">
              <a:spcBef>
                <a:spcPts val="0"/>
              </a:spcBef>
              <a:spcAft>
                <a:spcPts val="0"/>
              </a:spcAft>
              <a:buSzPts val="14900"/>
              <a:buNone/>
              <a:defRPr/>
            </a:lvl6pPr>
            <a:lvl7pPr lvl="6">
              <a:spcBef>
                <a:spcPts val="0"/>
              </a:spcBef>
              <a:spcAft>
                <a:spcPts val="0"/>
              </a:spcAft>
              <a:buSzPts val="14900"/>
              <a:buNone/>
              <a:defRPr/>
            </a:lvl7pPr>
            <a:lvl8pPr lvl="7">
              <a:spcBef>
                <a:spcPts val="0"/>
              </a:spcBef>
              <a:spcAft>
                <a:spcPts val="0"/>
              </a:spcAft>
              <a:buSzPts val="14900"/>
              <a:buNone/>
              <a:defRPr/>
            </a:lvl8pPr>
            <a:lvl9pPr lvl="8">
              <a:spcBef>
                <a:spcPts val="0"/>
              </a:spcBef>
              <a:spcAft>
                <a:spcPts val="0"/>
              </a:spcAft>
              <a:buSzPts val="14900"/>
              <a:buNone/>
              <a:defRPr/>
            </a:lvl9pPr>
          </a:lstStyle>
          <a:p>
            <a:endParaRPr/>
          </a:p>
        </p:txBody>
      </p:sp>
      <p:sp>
        <p:nvSpPr>
          <p:cNvPr id="18" name="Shape 18"/>
          <p:cNvSpPr txBox="1">
            <a:spLocks noGrp="1"/>
          </p:cNvSpPr>
          <p:nvPr>
            <p:ph type="body" idx="1"/>
          </p:nvPr>
        </p:nvSpPr>
        <p:spPr>
          <a:xfrm>
            <a:off x="1496160" y="7375840"/>
            <a:ext cx="40899000" cy="21864900"/>
          </a:xfrm>
          <a:prstGeom prst="rect">
            <a:avLst/>
          </a:prstGeom>
        </p:spPr>
        <p:txBody>
          <a:bodyPr spcFirstLastPara="1" wrap="square" lIns="479525" tIns="479525" rIns="479525" bIns="479525" anchor="t" anchorCtr="0"/>
          <a:lstStyle>
            <a:lvl1pPr marL="457200" lvl="0" indent="-838200">
              <a:spcBef>
                <a:spcPts val="0"/>
              </a:spcBef>
              <a:spcAft>
                <a:spcPts val="0"/>
              </a:spcAft>
              <a:buSzPts val="9600"/>
              <a:buChar char="●"/>
              <a:defRPr/>
            </a:lvl1pPr>
            <a:lvl2pPr marL="914400" lvl="1" indent="-685800">
              <a:spcBef>
                <a:spcPts val="8600"/>
              </a:spcBef>
              <a:spcAft>
                <a:spcPts val="0"/>
              </a:spcAft>
              <a:buSzPts val="7200"/>
              <a:buChar char="○"/>
              <a:defRPr/>
            </a:lvl2pPr>
            <a:lvl3pPr marL="1371600" lvl="2" indent="-685800">
              <a:spcBef>
                <a:spcPts val="8600"/>
              </a:spcBef>
              <a:spcAft>
                <a:spcPts val="0"/>
              </a:spcAft>
              <a:buSzPts val="7200"/>
              <a:buChar char="■"/>
              <a:defRPr/>
            </a:lvl3pPr>
            <a:lvl4pPr marL="1828800" lvl="3" indent="-685800">
              <a:spcBef>
                <a:spcPts val="8600"/>
              </a:spcBef>
              <a:spcAft>
                <a:spcPts val="0"/>
              </a:spcAft>
              <a:buSzPts val="7200"/>
              <a:buChar char="●"/>
              <a:defRPr/>
            </a:lvl4pPr>
            <a:lvl5pPr marL="2286000" lvl="4" indent="-685800">
              <a:spcBef>
                <a:spcPts val="8600"/>
              </a:spcBef>
              <a:spcAft>
                <a:spcPts val="0"/>
              </a:spcAft>
              <a:buSzPts val="7200"/>
              <a:buChar char="○"/>
              <a:defRPr/>
            </a:lvl5pPr>
            <a:lvl6pPr marL="2743200" lvl="5" indent="-685800">
              <a:spcBef>
                <a:spcPts val="8600"/>
              </a:spcBef>
              <a:spcAft>
                <a:spcPts val="0"/>
              </a:spcAft>
              <a:buSzPts val="7200"/>
              <a:buChar char="■"/>
              <a:defRPr/>
            </a:lvl6pPr>
            <a:lvl7pPr marL="3200400" lvl="6" indent="-685800">
              <a:spcBef>
                <a:spcPts val="8600"/>
              </a:spcBef>
              <a:spcAft>
                <a:spcPts val="0"/>
              </a:spcAft>
              <a:buSzPts val="7200"/>
              <a:buChar char="●"/>
              <a:defRPr/>
            </a:lvl7pPr>
            <a:lvl8pPr marL="3657600" lvl="7" indent="-685800">
              <a:spcBef>
                <a:spcPts val="8600"/>
              </a:spcBef>
              <a:spcAft>
                <a:spcPts val="0"/>
              </a:spcAft>
              <a:buSzPts val="7200"/>
              <a:buChar char="○"/>
              <a:defRPr/>
            </a:lvl8pPr>
            <a:lvl9pPr marL="4114800" lvl="8" indent="-685800">
              <a:spcBef>
                <a:spcPts val="8600"/>
              </a:spcBef>
              <a:spcAft>
                <a:spcPts val="8600"/>
              </a:spcAft>
              <a:buSzPts val="7200"/>
              <a:buChar char="■"/>
              <a:defRPr/>
            </a:lvl9pPr>
          </a:lstStyle>
          <a:p>
            <a:endParaRPr/>
          </a:p>
        </p:txBody>
      </p:sp>
      <p:sp>
        <p:nvSpPr>
          <p:cNvPr id="19" name="Shape 19"/>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1496160" y="2848160"/>
            <a:ext cx="40899000" cy="3664800"/>
          </a:xfrm>
          <a:prstGeom prst="rect">
            <a:avLst/>
          </a:prstGeom>
        </p:spPr>
        <p:txBody>
          <a:bodyPr spcFirstLastPara="1" wrap="square" lIns="479525" tIns="479525" rIns="479525" bIns="479525" anchor="t" anchorCtr="0"/>
          <a:lstStyle>
            <a:lvl1pPr lvl="0">
              <a:spcBef>
                <a:spcPts val="0"/>
              </a:spcBef>
              <a:spcAft>
                <a:spcPts val="0"/>
              </a:spcAft>
              <a:buSzPts val="14900"/>
              <a:buNone/>
              <a:defRPr/>
            </a:lvl1pPr>
            <a:lvl2pPr lvl="1">
              <a:spcBef>
                <a:spcPts val="0"/>
              </a:spcBef>
              <a:spcAft>
                <a:spcPts val="0"/>
              </a:spcAft>
              <a:buSzPts val="14900"/>
              <a:buNone/>
              <a:defRPr/>
            </a:lvl2pPr>
            <a:lvl3pPr lvl="2">
              <a:spcBef>
                <a:spcPts val="0"/>
              </a:spcBef>
              <a:spcAft>
                <a:spcPts val="0"/>
              </a:spcAft>
              <a:buSzPts val="14900"/>
              <a:buNone/>
              <a:defRPr/>
            </a:lvl3pPr>
            <a:lvl4pPr lvl="3">
              <a:spcBef>
                <a:spcPts val="0"/>
              </a:spcBef>
              <a:spcAft>
                <a:spcPts val="0"/>
              </a:spcAft>
              <a:buSzPts val="14900"/>
              <a:buNone/>
              <a:defRPr/>
            </a:lvl4pPr>
            <a:lvl5pPr lvl="4">
              <a:spcBef>
                <a:spcPts val="0"/>
              </a:spcBef>
              <a:spcAft>
                <a:spcPts val="0"/>
              </a:spcAft>
              <a:buSzPts val="14900"/>
              <a:buNone/>
              <a:defRPr/>
            </a:lvl5pPr>
            <a:lvl6pPr lvl="5">
              <a:spcBef>
                <a:spcPts val="0"/>
              </a:spcBef>
              <a:spcAft>
                <a:spcPts val="0"/>
              </a:spcAft>
              <a:buSzPts val="14900"/>
              <a:buNone/>
              <a:defRPr/>
            </a:lvl6pPr>
            <a:lvl7pPr lvl="6">
              <a:spcBef>
                <a:spcPts val="0"/>
              </a:spcBef>
              <a:spcAft>
                <a:spcPts val="0"/>
              </a:spcAft>
              <a:buSzPts val="14900"/>
              <a:buNone/>
              <a:defRPr/>
            </a:lvl7pPr>
            <a:lvl8pPr lvl="7">
              <a:spcBef>
                <a:spcPts val="0"/>
              </a:spcBef>
              <a:spcAft>
                <a:spcPts val="0"/>
              </a:spcAft>
              <a:buSzPts val="14900"/>
              <a:buNone/>
              <a:defRPr/>
            </a:lvl8pPr>
            <a:lvl9pPr lvl="8">
              <a:spcBef>
                <a:spcPts val="0"/>
              </a:spcBef>
              <a:spcAft>
                <a:spcPts val="0"/>
              </a:spcAft>
              <a:buSzPts val="14900"/>
              <a:buNone/>
              <a:defRPr/>
            </a:lvl9pPr>
          </a:lstStyle>
          <a:p>
            <a:endParaRPr/>
          </a:p>
        </p:txBody>
      </p:sp>
      <p:sp>
        <p:nvSpPr>
          <p:cNvPr id="22" name="Shape 22"/>
          <p:cNvSpPr txBox="1">
            <a:spLocks noGrp="1"/>
          </p:cNvSpPr>
          <p:nvPr>
            <p:ph type="body" idx="1"/>
          </p:nvPr>
        </p:nvSpPr>
        <p:spPr>
          <a:xfrm>
            <a:off x="1496160" y="7375840"/>
            <a:ext cx="19199400" cy="21864900"/>
          </a:xfrm>
          <a:prstGeom prst="rect">
            <a:avLst/>
          </a:prstGeom>
        </p:spPr>
        <p:txBody>
          <a:bodyPr spcFirstLastPara="1" wrap="square" lIns="479525" tIns="479525" rIns="479525" bIns="479525" anchor="t" anchorCtr="0"/>
          <a:lstStyle>
            <a:lvl1pPr marL="457200" lvl="0" indent="-685800">
              <a:spcBef>
                <a:spcPts val="0"/>
              </a:spcBef>
              <a:spcAft>
                <a:spcPts val="0"/>
              </a:spcAft>
              <a:buSzPts val="7200"/>
              <a:buChar char="●"/>
              <a:defRPr sz="7200"/>
            </a:lvl1pPr>
            <a:lvl2pPr marL="914400" lvl="1" indent="-622300">
              <a:spcBef>
                <a:spcPts val="8600"/>
              </a:spcBef>
              <a:spcAft>
                <a:spcPts val="0"/>
              </a:spcAft>
              <a:buSzPts val="6200"/>
              <a:buChar char="○"/>
              <a:defRPr sz="6200"/>
            </a:lvl2pPr>
            <a:lvl3pPr marL="1371600" lvl="2" indent="-622300">
              <a:spcBef>
                <a:spcPts val="8600"/>
              </a:spcBef>
              <a:spcAft>
                <a:spcPts val="0"/>
              </a:spcAft>
              <a:buSzPts val="6200"/>
              <a:buChar char="■"/>
              <a:defRPr sz="6200"/>
            </a:lvl3pPr>
            <a:lvl4pPr marL="1828800" lvl="3" indent="-622300">
              <a:spcBef>
                <a:spcPts val="8600"/>
              </a:spcBef>
              <a:spcAft>
                <a:spcPts val="0"/>
              </a:spcAft>
              <a:buSzPts val="6200"/>
              <a:buChar char="●"/>
              <a:defRPr sz="6200"/>
            </a:lvl4pPr>
            <a:lvl5pPr marL="2286000" lvl="4" indent="-622300">
              <a:spcBef>
                <a:spcPts val="8600"/>
              </a:spcBef>
              <a:spcAft>
                <a:spcPts val="0"/>
              </a:spcAft>
              <a:buSzPts val="6200"/>
              <a:buChar char="○"/>
              <a:defRPr sz="6200"/>
            </a:lvl5pPr>
            <a:lvl6pPr marL="2743200" lvl="5" indent="-622300">
              <a:spcBef>
                <a:spcPts val="8600"/>
              </a:spcBef>
              <a:spcAft>
                <a:spcPts val="0"/>
              </a:spcAft>
              <a:buSzPts val="6200"/>
              <a:buChar char="■"/>
              <a:defRPr sz="6200"/>
            </a:lvl6pPr>
            <a:lvl7pPr marL="3200400" lvl="6" indent="-622300">
              <a:spcBef>
                <a:spcPts val="8600"/>
              </a:spcBef>
              <a:spcAft>
                <a:spcPts val="0"/>
              </a:spcAft>
              <a:buSzPts val="6200"/>
              <a:buChar char="●"/>
              <a:defRPr sz="6200"/>
            </a:lvl7pPr>
            <a:lvl8pPr marL="3657600" lvl="7" indent="-622300">
              <a:spcBef>
                <a:spcPts val="8600"/>
              </a:spcBef>
              <a:spcAft>
                <a:spcPts val="0"/>
              </a:spcAft>
              <a:buSzPts val="6200"/>
              <a:buChar char="○"/>
              <a:defRPr sz="6200"/>
            </a:lvl8pPr>
            <a:lvl9pPr marL="4114800" lvl="8" indent="-622300">
              <a:spcBef>
                <a:spcPts val="8600"/>
              </a:spcBef>
              <a:spcAft>
                <a:spcPts val="8600"/>
              </a:spcAft>
              <a:buSzPts val="6200"/>
              <a:buChar char="■"/>
              <a:defRPr sz="6200"/>
            </a:lvl9pPr>
          </a:lstStyle>
          <a:p>
            <a:endParaRPr/>
          </a:p>
        </p:txBody>
      </p:sp>
      <p:sp>
        <p:nvSpPr>
          <p:cNvPr id="23" name="Shape 23"/>
          <p:cNvSpPr txBox="1">
            <a:spLocks noGrp="1"/>
          </p:cNvSpPr>
          <p:nvPr>
            <p:ph type="body" idx="2"/>
          </p:nvPr>
        </p:nvSpPr>
        <p:spPr>
          <a:xfrm>
            <a:off x="23195520" y="7375840"/>
            <a:ext cx="19199400" cy="21864900"/>
          </a:xfrm>
          <a:prstGeom prst="rect">
            <a:avLst/>
          </a:prstGeom>
        </p:spPr>
        <p:txBody>
          <a:bodyPr spcFirstLastPara="1" wrap="square" lIns="479525" tIns="479525" rIns="479525" bIns="479525" anchor="t" anchorCtr="0"/>
          <a:lstStyle>
            <a:lvl1pPr marL="457200" lvl="0" indent="-685800">
              <a:spcBef>
                <a:spcPts val="0"/>
              </a:spcBef>
              <a:spcAft>
                <a:spcPts val="0"/>
              </a:spcAft>
              <a:buSzPts val="7200"/>
              <a:buChar char="●"/>
              <a:defRPr sz="7200"/>
            </a:lvl1pPr>
            <a:lvl2pPr marL="914400" lvl="1" indent="-622300">
              <a:spcBef>
                <a:spcPts val="8600"/>
              </a:spcBef>
              <a:spcAft>
                <a:spcPts val="0"/>
              </a:spcAft>
              <a:buSzPts val="6200"/>
              <a:buChar char="○"/>
              <a:defRPr sz="6200"/>
            </a:lvl2pPr>
            <a:lvl3pPr marL="1371600" lvl="2" indent="-622300">
              <a:spcBef>
                <a:spcPts val="8600"/>
              </a:spcBef>
              <a:spcAft>
                <a:spcPts val="0"/>
              </a:spcAft>
              <a:buSzPts val="6200"/>
              <a:buChar char="■"/>
              <a:defRPr sz="6200"/>
            </a:lvl3pPr>
            <a:lvl4pPr marL="1828800" lvl="3" indent="-622300">
              <a:spcBef>
                <a:spcPts val="8600"/>
              </a:spcBef>
              <a:spcAft>
                <a:spcPts val="0"/>
              </a:spcAft>
              <a:buSzPts val="6200"/>
              <a:buChar char="●"/>
              <a:defRPr sz="6200"/>
            </a:lvl4pPr>
            <a:lvl5pPr marL="2286000" lvl="4" indent="-622300">
              <a:spcBef>
                <a:spcPts val="8600"/>
              </a:spcBef>
              <a:spcAft>
                <a:spcPts val="0"/>
              </a:spcAft>
              <a:buSzPts val="6200"/>
              <a:buChar char="○"/>
              <a:defRPr sz="6200"/>
            </a:lvl5pPr>
            <a:lvl6pPr marL="2743200" lvl="5" indent="-622300">
              <a:spcBef>
                <a:spcPts val="8600"/>
              </a:spcBef>
              <a:spcAft>
                <a:spcPts val="0"/>
              </a:spcAft>
              <a:buSzPts val="6200"/>
              <a:buChar char="■"/>
              <a:defRPr sz="6200"/>
            </a:lvl6pPr>
            <a:lvl7pPr marL="3200400" lvl="6" indent="-622300">
              <a:spcBef>
                <a:spcPts val="8600"/>
              </a:spcBef>
              <a:spcAft>
                <a:spcPts val="0"/>
              </a:spcAft>
              <a:buSzPts val="6200"/>
              <a:buChar char="●"/>
              <a:defRPr sz="6200"/>
            </a:lvl7pPr>
            <a:lvl8pPr marL="3657600" lvl="7" indent="-622300">
              <a:spcBef>
                <a:spcPts val="8600"/>
              </a:spcBef>
              <a:spcAft>
                <a:spcPts val="0"/>
              </a:spcAft>
              <a:buSzPts val="6200"/>
              <a:buChar char="○"/>
              <a:defRPr sz="6200"/>
            </a:lvl8pPr>
            <a:lvl9pPr marL="4114800" lvl="8" indent="-622300">
              <a:spcBef>
                <a:spcPts val="8600"/>
              </a:spcBef>
              <a:spcAft>
                <a:spcPts val="8600"/>
              </a:spcAft>
              <a:buSzPts val="6200"/>
              <a:buChar char="■"/>
              <a:defRPr sz="6200"/>
            </a:lvl9pPr>
          </a:lstStyle>
          <a:p>
            <a:endParaRPr/>
          </a:p>
        </p:txBody>
      </p:sp>
      <p:sp>
        <p:nvSpPr>
          <p:cNvPr id="24" name="Shape 24"/>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1496160" y="2848160"/>
            <a:ext cx="40899000" cy="3664800"/>
          </a:xfrm>
          <a:prstGeom prst="rect">
            <a:avLst/>
          </a:prstGeom>
        </p:spPr>
        <p:txBody>
          <a:bodyPr spcFirstLastPara="1" wrap="square" lIns="479525" tIns="479525" rIns="479525" bIns="479525" anchor="t" anchorCtr="0"/>
          <a:lstStyle>
            <a:lvl1pPr lvl="0">
              <a:spcBef>
                <a:spcPts val="0"/>
              </a:spcBef>
              <a:spcAft>
                <a:spcPts val="0"/>
              </a:spcAft>
              <a:buSzPts val="14900"/>
              <a:buNone/>
              <a:defRPr/>
            </a:lvl1pPr>
            <a:lvl2pPr lvl="1">
              <a:spcBef>
                <a:spcPts val="0"/>
              </a:spcBef>
              <a:spcAft>
                <a:spcPts val="0"/>
              </a:spcAft>
              <a:buSzPts val="14900"/>
              <a:buNone/>
              <a:defRPr/>
            </a:lvl2pPr>
            <a:lvl3pPr lvl="2">
              <a:spcBef>
                <a:spcPts val="0"/>
              </a:spcBef>
              <a:spcAft>
                <a:spcPts val="0"/>
              </a:spcAft>
              <a:buSzPts val="14900"/>
              <a:buNone/>
              <a:defRPr/>
            </a:lvl3pPr>
            <a:lvl4pPr lvl="3">
              <a:spcBef>
                <a:spcPts val="0"/>
              </a:spcBef>
              <a:spcAft>
                <a:spcPts val="0"/>
              </a:spcAft>
              <a:buSzPts val="14900"/>
              <a:buNone/>
              <a:defRPr/>
            </a:lvl4pPr>
            <a:lvl5pPr lvl="4">
              <a:spcBef>
                <a:spcPts val="0"/>
              </a:spcBef>
              <a:spcAft>
                <a:spcPts val="0"/>
              </a:spcAft>
              <a:buSzPts val="14900"/>
              <a:buNone/>
              <a:defRPr/>
            </a:lvl5pPr>
            <a:lvl6pPr lvl="5">
              <a:spcBef>
                <a:spcPts val="0"/>
              </a:spcBef>
              <a:spcAft>
                <a:spcPts val="0"/>
              </a:spcAft>
              <a:buSzPts val="14900"/>
              <a:buNone/>
              <a:defRPr/>
            </a:lvl6pPr>
            <a:lvl7pPr lvl="6">
              <a:spcBef>
                <a:spcPts val="0"/>
              </a:spcBef>
              <a:spcAft>
                <a:spcPts val="0"/>
              </a:spcAft>
              <a:buSzPts val="14900"/>
              <a:buNone/>
              <a:defRPr/>
            </a:lvl7pPr>
            <a:lvl8pPr lvl="7">
              <a:spcBef>
                <a:spcPts val="0"/>
              </a:spcBef>
              <a:spcAft>
                <a:spcPts val="0"/>
              </a:spcAft>
              <a:buSzPts val="14900"/>
              <a:buNone/>
              <a:defRPr/>
            </a:lvl8pPr>
            <a:lvl9pPr lvl="8">
              <a:spcBef>
                <a:spcPts val="0"/>
              </a:spcBef>
              <a:spcAft>
                <a:spcPts val="0"/>
              </a:spcAft>
              <a:buSzPts val="14900"/>
              <a:buNone/>
              <a:defRPr/>
            </a:lvl9pPr>
          </a:lstStyle>
          <a:p>
            <a:endParaRPr/>
          </a:p>
        </p:txBody>
      </p:sp>
      <p:sp>
        <p:nvSpPr>
          <p:cNvPr id="27" name="Shape 27"/>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1496160" y="3555840"/>
            <a:ext cx="13478400" cy="4836900"/>
          </a:xfrm>
          <a:prstGeom prst="rect">
            <a:avLst/>
          </a:prstGeom>
        </p:spPr>
        <p:txBody>
          <a:bodyPr spcFirstLastPara="1" wrap="square" lIns="479525" tIns="479525" rIns="479525" bIns="479525" anchor="b" anchorCtr="0"/>
          <a:lstStyle>
            <a:lvl1pPr lvl="0">
              <a:spcBef>
                <a:spcPts val="0"/>
              </a:spcBef>
              <a:spcAft>
                <a:spcPts val="0"/>
              </a:spcAft>
              <a:buSzPts val="12500"/>
              <a:buNone/>
              <a:defRPr sz="12500"/>
            </a:lvl1pPr>
            <a:lvl2pPr lvl="1">
              <a:spcBef>
                <a:spcPts val="0"/>
              </a:spcBef>
              <a:spcAft>
                <a:spcPts val="0"/>
              </a:spcAft>
              <a:buSzPts val="12500"/>
              <a:buNone/>
              <a:defRPr sz="12500"/>
            </a:lvl2pPr>
            <a:lvl3pPr lvl="2">
              <a:spcBef>
                <a:spcPts val="0"/>
              </a:spcBef>
              <a:spcAft>
                <a:spcPts val="0"/>
              </a:spcAft>
              <a:buSzPts val="12500"/>
              <a:buNone/>
              <a:defRPr sz="12500"/>
            </a:lvl3pPr>
            <a:lvl4pPr lvl="3">
              <a:spcBef>
                <a:spcPts val="0"/>
              </a:spcBef>
              <a:spcAft>
                <a:spcPts val="0"/>
              </a:spcAft>
              <a:buSzPts val="12500"/>
              <a:buNone/>
              <a:defRPr sz="12500"/>
            </a:lvl4pPr>
            <a:lvl5pPr lvl="4">
              <a:spcBef>
                <a:spcPts val="0"/>
              </a:spcBef>
              <a:spcAft>
                <a:spcPts val="0"/>
              </a:spcAft>
              <a:buSzPts val="12500"/>
              <a:buNone/>
              <a:defRPr sz="12500"/>
            </a:lvl5pPr>
            <a:lvl6pPr lvl="5">
              <a:spcBef>
                <a:spcPts val="0"/>
              </a:spcBef>
              <a:spcAft>
                <a:spcPts val="0"/>
              </a:spcAft>
              <a:buSzPts val="12500"/>
              <a:buNone/>
              <a:defRPr sz="12500"/>
            </a:lvl6pPr>
            <a:lvl7pPr lvl="6">
              <a:spcBef>
                <a:spcPts val="0"/>
              </a:spcBef>
              <a:spcAft>
                <a:spcPts val="0"/>
              </a:spcAft>
              <a:buSzPts val="12500"/>
              <a:buNone/>
              <a:defRPr sz="12500"/>
            </a:lvl7pPr>
            <a:lvl8pPr lvl="7">
              <a:spcBef>
                <a:spcPts val="0"/>
              </a:spcBef>
              <a:spcAft>
                <a:spcPts val="0"/>
              </a:spcAft>
              <a:buSzPts val="12500"/>
              <a:buNone/>
              <a:defRPr sz="12500"/>
            </a:lvl8pPr>
            <a:lvl9pPr lvl="8">
              <a:spcBef>
                <a:spcPts val="0"/>
              </a:spcBef>
              <a:spcAft>
                <a:spcPts val="0"/>
              </a:spcAft>
              <a:buSzPts val="12500"/>
              <a:buNone/>
              <a:defRPr sz="12500"/>
            </a:lvl9pPr>
          </a:lstStyle>
          <a:p>
            <a:endParaRPr/>
          </a:p>
        </p:txBody>
      </p:sp>
      <p:sp>
        <p:nvSpPr>
          <p:cNvPr id="30" name="Shape 30"/>
          <p:cNvSpPr txBox="1">
            <a:spLocks noGrp="1"/>
          </p:cNvSpPr>
          <p:nvPr>
            <p:ph type="body" idx="1"/>
          </p:nvPr>
        </p:nvSpPr>
        <p:spPr>
          <a:xfrm>
            <a:off x="1496160" y="8893440"/>
            <a:ext cx="13478400" cy="20348700"/>
          </a:xfrm>
          <a:prstGeom prst="rect">
            <a:avLst/>
          </a:prstGeom>
        </p:spPr>
        <p:txBody>
          <a:bodyPr spcFirstLastPara="1" wrap="square" lIns="479525" tIns="479525" rIns="479525" bIns="479525" anchor="t" anchorCtr="0"/>
          <a:lstStyle>
            <a:lvl1pPr marL="457200" lvl="0" indent="-622300">
              <a:spcBef>
                <a:spcPts val="0"/>
              </a:spcBef>
              <a:spcAft>
                <a:spcPts val="0"/>
              </a:spcAft>
              <a:buSzPts val="6200"/>
              <a:buChar char="●"/>
              <a:defRPr sz="6200"/>
            </a:lvl1pPr>
            <a:lvl2pPr marL="914400" lvl="1" indent="-622300">
              <a:spcBef>
                <a:spcPts val="8600"/>
              </a:spcBef>
              <a:spcAft>
                <a:spcPts val="0"/>
              </a:spcAft>
              <a:buSzPts val="6200"/>
              <a:buChar char="○"/>
              <a:defRPr sz="6200"/>
            </a:lvl2pPr>
            <a:lvl3pPr marL="1371600" lvl="2" indent="-622300">
              <a:spcBef>
                <a:spcPts val="8600"/>
              </a:spcBef>
              <a:spcAft>
                <a:spcPts val="0"/>
              </a:spcAft>
              <a:buSzPts val="6200"/>
              <a:buChar char="■"/>
              <a:defRPr sz="6200"/>
            </a:lvl3pPr>
            <a:lvl4pPr marL="1828800" lvl="3" indent="-622300">
              <a:spcBef>
                <a:spcPts val="8600"/>
              </a:spcBef>
              <a:spcAft>
                <a:spcPts val="0"/>
              </a:spcAft>
              <a:buSzPts val="6200"/>
              <a:buChar char="●"/>
              <a:defRPr sz="6200"/>
            </a:lvl4pPr>
            <a:lvl5pPr marL="2286000" lvl="4" indent="-622300">
              <a:spcBef>
                <a:spcPts val="8600"/>
              </a:spcBef>
              <a:spcAft>
                <a:spcPts val="0"/>
              </a:spcAft>
              <a:buSzPts val="6200"/>
              <a:buChar char="○"/>
              <a:defRPr sz="6200"/>
            </a:lvl5pPr>
            <a:lvl6pPr marL="2743200" lvl="5" indent="-622300">
              <a:spcBef>
                <a:spcPts val="8600"/>
              </a:spcBef>
              <a:spcAft>
                <a:spcPts val="0"/>
              </a:spcAft>
              <a:buSzPts val="6200"/>
              <a:buChar char="■"/>
              <a:defRPr sz="6200"/>
            </a:lvl6pPr>
            <a:lvl7pPr marL="3200400" lvl="6" indent="-622300">
              <a:spcBef>
                <a:spcPts val="8600"/>
              </a:spcBef>
              <a:spcAft>
                <a:spcPts val="0"/>
              </a:spcAft>
              <a:buSzPts val="6200"/>
              <a:buChar char="●"/>
              <a:defRPr sz="6200"/>
            </a:lvl7pPr>
            <a:lvl8pPr marL="3657600" lvl="7" indent="-622300">
              <a:spcBef>
                <a:spcPts val="8600"/>
              </a:spcBef>
              <a:spcAft>
                <a:spcPts val="0"/>
              </a:spcAft>
              <a:buSzPts val="6200"/>
              <a:buChar char="○"/>
              <a:defRPr sz="6200"/>
            </a:lvl8pPr>
            <a:lvl9pPr marL="4114800" lvl="8" indent="-622300">
              <a:spcBef>
                <a:spcPts val="8600"/>
              </a:spcBef>
              <a:spcAft>
                <a:spcPts val="8600"/>
              </a:spcAft>
              <a:buSzPts val="6200"/>
              <a:buChar char="■"/>
              <a:defRPr sz="6200"/>
            </a:lvl9pPr>
          </a:lstStyle>
          <a:p>
            <a:endParaRPr/>
          </a:p>
        </p:txBody>
      </p:sp>
      <p:sp>
        <p:nvSpPr>
          <p:cNvPr id="31" name="Shape 31"/>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2353200" y="2880960"/>
            <a:ext cx="30565500" cy="26180700"/>
          </a:xfrm>
          <a:prstGeom prst="rect">
            <a:avLst/>
          </a:prstGeom>
        </p:spPr>
        <p:txBody>
          <a:bodyPr spcFirstLastPara="1" wrap="square" lIns="479525" tIns="479525" rIns="479525" bIns="479525" anchor="ctr" anchorCtr="0"/>
          <a:lstStyle>
            <a:lvl1pPr lvl="0">
              <a:spcBef>
                <a:spcPts val="0"/>
              </a:spcBef>
              <a:spcAft>
                <a:spcPts val="0"/>
              </a:spcAft>
              <a:buSzPts val="25400"/>
              <a:buNone/>
              <a:defRPr sz="25400"/>
            </a:lvl1pPr>
            <a:lvl2pPr lvl="1">
              <a:spcBef>
                <a:spcPts val="0"/>
              </a:spcBef>
              <a:spcAft>
                <a:spcPts val="0"/>
              </a:spcAft>
              <a:buSzPts val="25400"/>
              <a:buNone/>
              <a:defRPr sz="25400"/>
            </a:lvl2pPr>
            <a:lvl3pPr lvl="2">
              <a:spcBef>
                <a:spcPts val="0"/>
              </a:spcBef>
              <a:spcAft>
                <a:spcPts val="0"/>
              </a:spcAft>
              <a:buSzPts val="25400"/>
              <a:buNone/>
              <a:defRPr sz="25400"/>
            </a:lvl3pPr>
            <a:lvl4pPr lvl="3">
              <a:spcBef>
                <a:spcPts val="0"/>
              </a:spcBef>
              <a:spcAft>
                <a:spcPts val="0"/>
              </a:spcAft>
              <a:buSzPts val="25400"/>
              <a:buNone/>
              <a:defRPr sz="25400"/>
            </a:lvl4pPr>
            <a:lvl5pPr lvl="4">
              <a:spcBef>
                <a:spcPts val="0"/>
              </a:spcBef>
              <a:spcAft>
                <a:spcPts val="0"/>
              </a:spcAft>
              <a:buSzPts val="25400"/>
              <a:buNone/>
              <a:defRPr sz="25400"/>
            </a:lvl5pPr>
            <a:lvl6pPr lvl="5">
              <a:spcBef>
                <a:spcPts val="0"/>
              </a:spcBef>
              <a:spcAft>
                <a:spcPts val="0"/>
              </a:spcAft>
              <a:buSzPts val="25400"/>
              <a:buNone/>
              <a:defRPr sz="25400"/>
            </a:lvl6pPr>
            <a:lvl7pPr lvl="6">
              <a:spcBef>
                <a:spcPts val="0"/>
              </a:spcBef>
              <a:spcAft>
                <a:spcPts val="0"/>
              </a:spcAft>
              <a:buSzPts val="25400"/>
              <a:buNone/>
              <a:defRPr sz="25400"/>
            </a:lvl7pPr>
            <a:lvl8pPr lvl="7">
              <a:spcBef>
                <a:spcPts val="0"/>
              </a:spcBef>
              <a:spcAft>
                <a:spcPts val="0"/>
              </a:spcAft>
              <a:buSzPts val="25400"/>
              <a:buNone/>
              <a:defRPr sz="25400"/>
            </a:lvl8pPr>
            <a:lvl9pPr lvl="8">
              <a:spcBef>
                <a:spcPts val="0"/>
              </a:spcBef>
              <a:spcAft>
                <a:spcPts val="0"/>
              </a:spcAft>
              <a:buSzPts val="25400"/>
              <a:buNone/>
              <a:defRPr sz="25400"/>
            </a:lvl9pPr>
          </a:lstStyle>
          <a:p>
            <a:endParaRPr/>
          </a:p>
        </p:txBody>
      </p:sp>
      <p:sp>
        <p:nvSpPr>
          <p:cNvPr id="34" name="Shape 34"/>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21945600" y="-800"/>
            <a:ext cx="21945600" cy="32918400"/>
          </a:xfrm>
          <a:prstGeom prst="rect">
            <a:avLst/>
          </a:prstGeom>
          <a:solidFill>
            <a:schemeClr val="lt2"/>
          </a:solidFill>
          <a:ln>
            <a:noFill/>
          </a:ln>
        </p:spPr>
        <p:txBody>
          <a:bodyPr spcFirstLastPara="1" wrap="square" lIns="479525" tIns="479525" rIns="479525" bIns="4795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1274400" y="7892320"/>
            <a:ext cx="19416900" cy="9486600"/>
          </a:xfrm>
          <a:prstGeom prst="rect">
            <a:avLst/>
          </a:prstGeom>
        </p:spPr>
        <p:txBody>
          <a:bodyPr spcFirstLastPara="1" wrap="square" lIns="479525" tIns="479525" rIns="479525" bIns="479525" anchor="b" anchorCtr="0"/>
          <a:lstStyle>
            <a:lvl1pPr lvl="0" algn="ctr">
              <a:spcBef>
                <a:spcPts val="0"/>
              </a:spcBef>
              <a:spcAft>
                <a:spcPts val="0"/>
              </a:spcAft>
              <a:buSzPts val="22100"/>
              <a:buNone/>
              <a:defRPr sz="22100"/>
            </a:lvl1pPr>
            <a:lvl2pPr lvl="1" algn="ctr">
              <a:spcBef>
                <a:spcPts val="0"/>
              </a:spcBef>
              <a:spcAft>
                <a:spcPts val="0"/>
              </a:spcAft>
              <a:buSzPts val="22100"/>
              <a:buNone/>
              <a:defRPr sz="22100"/>
            </a:lvl2pPr>
            <a:lvl3pPr lvl="2" algn="ctr">
              <a:spcBef>
                <a:spcPts val="0"/>
              </a:spcBef>
              <a:spcAft>
                <a:spcPts val="0"/>
              </a:spcAft>
              <a:buSzPts val="22100"/>
              <a:buNone/>
              <a:defRPr sz="22100"/>
            </a:lvl3pPr>
            <a:lvl4pPr lvl="3" algn="ctr">
              <a:spcBef>
                <a:spcPts val="0"/>
              </a:spcBef>
              <a:spcAft>
                <a:spcPts val="0"/>
              </a:spcAft>
              <a:buSzPts val="22100"/>
              <a:buNone/>
              <a:defRPr sz="22100"/>
            </a:lvl4pPr>
            <a:lvl5pPr lvl="4" algn="ctr">
              <a:spcBef>
                <a:spcPts val="0"/>
              </a:spcBef>
              <a:spcAft>
                <a:spcPts val="0"/>
              </a:spcAft>
              <a:buSzPts val="22100"/>
              <a:buNone/>
              <a:defRPr sz="22100"/>
            </a:lvl5pPr>
            <a:lvl6pPr lvl="5" algn="ctr">
              <a:spcBef>
                <a:spcPts val="0"/>
              </a:spcBef>
              <a:spcAft>
                <a:spcPts val="0"/>
              </a:spcAft>
              <a:buSzPts val="22100"/>
              <a:buNone/>
              <a:defRPr sz="22100"/>
            </a:lvl6pPr>
            <a:lvl7pPr lvl="6" algn="ctr">
              <a:spcBef>
                <a:spcPts val="0"/>
              </a:spcBef>
              <a:spcAft>
                <a:spcPts val="0"/>
              </a:spcAft>
              <a:buSzPts val="22100"/>
              <a:buNone/>
              <a:defRPr sz="22100"/>
            </a:lvl7pPr>
            <a:lvl8pPr lvl="7" algn="ctr">
              <a:spcBef>
                <a:spcPts val="0"/>
              </a:spcBef>
              <a:spcAft>
                <a:spcPts val="0"/>
              </a:spcAft>
              <a:buSzPts val="22100"/>
              <a:buNone/>
              <a:defRPr sz="22100"/>
            </a:lvl8pPr>
            <a:lvl9pPr lvl="8" algn="ctr">
              <a:spcBef>
                <a:spcPts val="0"/>
              </a:spcBef>
              <a:spcAft>
                <a:spcPts val="0"/>
              </a:spcAft>
              <a:buSzPts val="22100"/>
              <a:buNone/>
              <a:defRPr sz="22100"/>
            </a:lvl9pPr>
          </a:lstStyle>
          <a:p>
            <a:endParaRPr/>
          </a:p>
        </p:txBody>
      </p:sp>
      <p:sp>
        <p:nvSpPr>
          <p:cNvPr id="38" name="Shape 38"/>
          <p:cNvSpPr txBox="1">
            <a:spLocks noGrp="1"/>
          </p:cNvSpPr>
          <p:nvPr>
            <p:ph type="subTitle" idx="1"/>
          </p:nvPr>
        </p:nvSpPr>
        <p:spPr>
          <a:xfrm>
            <a:off x="1274400" y="17939680"/>
            <a:ext cx="19416900" cy="7904100"/>
          </a:xfrm>
          <a:prstGeom prst="rect">
            <a:avLst/>
          </a:prstGeom>
        </p:spPr>
        <p:txBody>
          <a:bodyPr spcFirstLastPara="1" wrap="square" lIns="479525" tIns="479525" rIns="479525" bIns="479525" anchor="t" anchorCtr="0"/>
          <a:lstStyle>
            <a:lvl1pPr lvl="0" algn="ctr">
              <a:lnSpc>
                <a:spcPct val="100000"/>
              </a:lnSpc>
              <a:spcBef>
                <a:spcPts val="0"/>
              </a:spcBef>
              <a:spcAft>
                <a:spcPts val="0"/>
              </a:spcAft>
              <a:buSzPts val="11000"/>
              <a:buNone/>
              <a:defRPr sz="11000"/>
            </a:lvl1pPr>
            <a:lvl2pPr lvl="1" algn="ctr">
              <a:lnSpc>
                <a:spcPct val="100000"/>
              </a:lnSpc>
              <a:spcBef>
                <a:spcPts val="0"/>
              </a:spcBef>
              <a:spcAft>
                <a:spcPts val="0"/>
              </a:spcAft>
              <a:buSzPts val="11000"/>
              <a:buNone/>
              <a:defRPr sz="11000"/>
            </a:lvl2pPr>
            <a:lvl3pPr lvl="2" algn="ctr">
              <a:lnSpc>
                <a:spcPct val="100000"/>
              </a:lnSpc>
              <a:spcBef>
                <a:spcPts val="0"/>
              </a:spcBef>
              <a:spcAft>
                <a:spcPts val="0"/>
              </a:spcAft>
              <a:buSzPts val="11000"/>
              <a:buNone/>
              <a:defRPr sz="11000"/>
            </a:lvl3pPr>
            <a:lvl4pPr lvl="3" algn="ctr">
              <a:lnSpc>
                <a:spcPct val="100000"/>
              </a:lnSpc>
              <a:spcBef>
                <a:spcPts val="0"/>
              </a:spcBef>
              <a:spcAft>
                <a:spcPts val="0"/>
              </a:spcAft>
              <a:buSzPts val="11000"/>
              <a:buNone/>
              <a:defRPr sz="11000"/>
            </a:lvl4pPr>
            <a:lvl5pPr lvl="4" algn="ctr">
              <a:lnSpc>
                <a:spcPct val="100000"/>
              </a:lnSpc>
              <a:spcBef>
                <a:spcPts val="0"/>
              </a:spcBef>
              <a:spcAft>
                <a:spcPts val="0"/>
              </a:spcAft>
              <a:buSzPts val="11000"/>
              <a:buNone/>
              <a:defRPr sz="11000"/>
            </a:lvl5pPr>
            <a:lvl6pPr lvl="5" algn="ctr">
              <a:lnSpc>
                <a:spcPct val="100000"/>
              </a:lnSpc>
              <a:spcBef>
                <a:spcPts val="0"/>
              </a:spcBef>
              <a:spcAft>
                <a:spcPts val="0"/>
              </a:spcAft>
              <a:buSzPts val="11000"/>
              <a:buNone/>
              <a:defRPr sz="11000"/>
            </a:lvl6pPr>
            <a:lvl7pPr lvl="6" algn="ctr">
              <a:lnSpc>
                <a:spcPct val="100000"/>
              </a:lnSpc>
              <a:spcBef>
                <a:spcPts val="0"/>
              </a:spcBef>
              <a:spcAft>
                <a:spcPts val="0"/>
              </a:spcAft>
              <a:buSzPts val="11000"/>
              <a:buNone/>
              <a:defRPr sz="11000"/>
            </a:lvl7pPr>
            <a:lvl8pPr lvl="7" algn="ctr">
              <a:lnSpc>
                <a:spcPct val="100000"/>
              </a:lnSpc>
              <a:spcBef>
                <a:spcPts val="0"/>
              </a:spcBef>
              <a:spcAft>
                <a:spcPts val="0"/>
              </a:spcAft>
              <a:buSzPts val="11000"/>
              <a:buNone/>
              <a:defRPr sz="11000"/>
            </a:lvl8pPr>
            <a:lvl9pPr lvl="8" algn="ctr">
              <a:lnSpc>
                <a:spcPct val="100000"/>
              </a:lnSpc>
              <a:spcBef>
                <a:spcPts val="0"/>
              </a:spcBef>
              <a:spcAft>
                <a:spcPts val="0"/>
              </a:spcAft>
              <a:buSzPts val="11000"/>
              <a:buNone/>
              <a:defRPr sz="11000"/>
            </a:lvl9pPr>
          </a:lstStyle>
          <a:p>
            <a:endParaRPr/>
          </a:p>
        </p:txBody>
      </p:sp>
      <p:sp>
        <p:nvSpPr>
          <p:cNvPr id="39" name="Shape 39"/>
          <p:cNvSpPr txBox="1">
            <a:spLocks noGrp="1"/>
          </p:cNvSpPr>
          <p:nvPr>
            <p:ph type="body" idx="2"/>
          </p:nvPr>
        </p:nvSpPr>
        <p:spPr>
          <a:xfrm>
            <a:off x="23709600" y="4634080"/>
            <a:ext cx="18417600" cy="23649000"/>
          </a:xfrm>
          <a:prstGeom prst="rect">
            <a:avLst/>
          </a:prstGeom>
        </p:spPr>
        <p:txBody>
          <a:bodyPr spcFirstLastPara="1" wrap="square" lIns="479525" tIns="479525" rIns="479525" bIns="479525" anchor="ctr" anchorCtr="0"/>
          <a:lstStyle>
            <a:lvl1pPr marL="457200" lvl="0" indent="-838200">
              <a:spcBef>
                <a:spcPts val="0"/>
              </a:spcBef>
              <a:spcAft>
                <a:spcPts val="0"/>
              </a:spcAft>
              <a:buSzPts val="9600"/>
              <a:buChar char="●"/>
              <a:defRPr/>
            </a:lvl1pPr>
            <a:lvl2pPr marL="914400" lvl="1" indent="-685800">
              <a:spcBef>
                <a:spcPts val="8600"/>
              </a:spcBef>
              <a:spcAft>
                <a:spcPts val="0"/>
              </a:spcAft>
              <a:buSzPts val="7200"/>
              <a:buChar char="○"/>
              <a:defRPr/>
            </a:lvl2pPr>
            <a:lvl3pPr marL="1371600" lvl="2" indent="-685800">
              <a:spcBef>
                <a:spcPts val="8600"/>
              </a:spcBef>
              <a:spcAft>
                <a:spcPts val="0"/>
              </a:spcAft>
              <a:buSzPts val="7200"/>
              <a:buChar char="■"/>
              <a:defRPr/>
            </a:lvl3pPr>
            <a:lvl4pPr marL="1828800" lvl="3" indent="-685800">
              <a:spcBef>
                <a:spcPts val="8600"/>
              </a:spcBef>
              <a:spcAft>
                <a:spcPts val="0"/>
              </a:spcAft>
              <a:buSzPts val="7200"/>
              <a:buChar char="●"/>
              <a:defRPr/>
            </a:lvl4pPr>
            <a:lvl5pPr marL="2286000" lvl="4" indent="-685800">
              <a:spcBef>
                <a:spcPts val="8600"/>
              </a:spcBef>
              <a:spcAft>
                <a:spcPts val="0"/>
              </a:spcAft>
              <a:buSzPts val="7200"/>
              <a:buChar char="○"/>
              <a:defRPr/>
            </a:lvl5pPr>
            <a:lvl6pPr marL="2743200" lvl="5" indent="-685800">
              <a:spcBef>
                <a:spcPts val="8600"/>
              </a:spcBef>
              <a:spcAft>
                <a:spcPts val="0"/>
              </a:spcAft>
              <a:buSzPts val="7200"/>
              <a:buChar char="■"/>
              <a:defRPr/>
            </a:lvl6pPr>
            <a:lvl7pPr marL="3200400" lvl="6" indent="-685800">
              <a:spcBef>
                <a:spcPts val="8600"/>
              </a:spcBef>
              <a:spcAft>
                <a:spcPts val="0"/>
              </a:spcAft>
              <a:buSzPts val="7200"/>
              <a:buChar char="●"/>
              <a:defRPr/>
            </a:lvl7pPr>
            <a:lvl8pPr marL="3657600" lvl="7" indent="-685800">
              <a:spcBef>
                <a:spcPts val="8600"/>
              </a:spcBef>
              <a:spcAft>
                <a:spcPts val="0"/>
              </a:spcAft>
              <a:buSzPts val="7200"/>
              <a:buChar char="○"/>
              <a:defRPr/>
            </a:lvl8pPr>
            <a:lvl9pPr marL="4114800" lvl="8" indent="-685800">
              <a:spcBef>
                <a:spcPts val="8600"/>
              </a:spcBef>
              <a:spcAft>
                <a:spcPts val="8600"/>
              </a:spcAft>
              <a:buSzPts val="7200"/>
              <a:buChar char="■"/>
              <a:defRPr/>
            </a:lvl9pPr>
          </a:lstStyle>
          <a:p>
            <a:endParaRPr/>
          </a:p>
        </p:txBody>
      </p:sp>
      <p:sp>
        <p:nvSpPr>
          <p:cNvPr id="40" name="Shape 40"/>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1496160" y="27075680"/>
            <a:ext cx="28794300" cy="3872100"/>
          </a:xfrm>
          <a:prstGeom prst="rect">
            <a:avLst/>
          </a:prstGeom>
        </p:spPr>
        <p:txBody>
          <a:bodyPr spcFirstLastPara="1" wrap="square" lIns="479525" tIns="479525" rIns="479525" bIns="479525" anchor="ctr" anchorCtr="0"/>
          <a:lstStyle>
            <a:lvl1pPr marL="457200" lvl="0" indent="-228600">
              <a:lnSpc>
                <a:spcPct val="100000"/>
              </a:lnSpc>
              <a:spcBef>
                <a:spcPts val="0"/>
              </a:spcBef>
              <a:spcAft>
                <a:spcPts val="0"/>
              </a:spcAft>
              <a:buSzPts val="9600"/>
              <a:buNone/>
              <a:defRPr/>
            </a:lvl1pPr>
          </a:lstStyle>
          <a:p>
            <a:endParaRPr/>
          </a:p>
        </p:txBody>
      </p:sp>
      <p:sp>
        <p:nvSpPr>
          <p:cNvPr id="43" name="Shape 43"/>
          <p:cNvSpPr txBox="1">
            <a:spLocks noGrp="1"/>
          </p:cNvSpPr>
          <p:nvPr>
            <p:ph type="sldNum" idx="12"/>
          </p:nvPr>
        </p:nvSpPr>
        <p:spPr>
          <a:xfrm>
            <a:off x="40667798" y="29844588"/>
            <a:ext cx="2633700" cy="2518500"/>
          </a:xfrm>
          <a:prstGeom prst="rect">
            <a:avLst/>
          </a:prstGeom>
        </p:spPr>
        <p:txBody>
          <a:bodyPr spcFirstLastPara="1" wrap="square" lIns="479525" tIns="479525" rIns="479525" bIns="4795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496160" y="2848160"/>
            <a:ext cx="40899000" cy="3664800"/>
          </a:xfrm>
          <a:prstGeom prst="rect">
            <a:avLst/>
          </a:prstGeom>
          <a:noFill/>
          <a:ln>
            <a:noFill/>
          </a:ln>
        </p:spPr>
        <p:txBody>
          <a:bodyPr spcFirstLastPara="1" wrap="square" lIns="479525" tIns="479525" rIns="479525" bIns="479525" anchor="t" anchorCtr="0"/>
          <a:lstStyle>
            <a:lvl1pPr lvl="0">
              <a:spcBef>
                <a:spcPts val="0"/>
              </a:spcBef>
              <a:spcAft>
                <a:spcPts val="0"/>
              </a:spcAft>
              <a:buClr>
                <a:schemeClr val="dk1"/>
              </a:buClr>
              <a:buSzPts val="14900"/>
              <a:buNone/>
              <a:defRPr sz="14900">
                <a:solidFill>
                  <a:schemeClr val="dk1"/>
                </a:solidFill>
              </a:defRPr>
            </a:lvl1pPr>
            <a:lvl2pPr lvl="1">
              <a:spcBef>
                <a:spcPts val="0"/>
              </a:spcBef>
              <a:spcAft>
                <a:spcPts val="0"/>
              </a:spcAft>
              <a:buClr>
                <a:schemeClr val="dk1"/>
              </a:buClr>
              <a:buSzPts val="14900"/>
              <a:buNone/>
              <a:defRPr sz="14900">
                <a:solidFill>
                  <a:schemeClr val="dk1"/>
                </a:solidFill>
              </a:defRPr>
            </a:lvl2pPr>
            <a:lvl3pPr lvl="2">
              <a:spcBef>
                <a:spcPts val="0"/>
              </a:spcBef>
              <a:spcAft>
                <a:spcPts val="0"/>
              </a:spcAft>
              <a:buClr>
                <a:schemeClr val="dk1"/>
              </a:buClr>
              <a:buSzPts val="14900"/>
              <a:buNone/>
              <a:defRPr sz="14900">
                <a:solidFill>
                  <a:schemeClr val="dk1"/>
                </a:solidFill>
              </a:defRPr>
            </a:lvl3pPr>
            <a:lvl4pPr lvl="3">
              <a:spcBef>
                <a:spcPts val="0"/>
              </a:spcBef>
              <a:spcAft>
                <a:spcPts val="0"/>
              </a:spcAft>
              <a:buClr>
                <a:schemeClr val="dk1"/>
              </a:buClr>
              <a:buSzPts val="14900"/>
              <a:buNone/>
              <a:defRPr sz="14900">
                <a:solidFill>
                  <a:schemeClr val="dk1"/>
                </a:solidFill>
              </a:defRPr>
            </a:lvl4pPr>
            <a:lvl5pPr lvl="4">
              <a:spcBef>
                <a:spcPts val="0"/>
              </a:spcBef>
              <a:spcAft>
                <a:spcPts val="0"/>
              </a:spcAft>
              <a:buClr>
                <a:schemeClr val="dk1"/>
              </a:buClr>
              <a:buSzPts val="14900"/>
              <a:buNone/>
              <a:defRPr sz="14900">
                <a:solidFill>
                  <a:schemeClr val="dk1"/>
                </a:solidFill>
              </a:defRPr>
            </a:lvl5pPr>
            <a:lvl6pPr lvl="5">
              <a:spcBef>
                <a:spcPts val="0"/>
              </a:spcBef>
              <a:spcAft>
                <a:spcPts val="0"/>
              </a:spcAft>
              <a:buClr>
                <a:schemeClr val="dk1"/>
              </a:buClr>
              <a:buSzPts val="14900"/>
              <a:buNone/>
              <a:defRPr sz="14900">
                <a:solidFill>
                  <a:schemeClr val="dk1"/>
                </a:solidFill>
              </a:defRPr>
            </a:lvl6pPr>
            <a:lvl7pPr lvl="6">
              <a:spcBef>
                <a:spcPts val="0"/>
              </a:spcBef>
              <a:spcAft>
                <a:spcPts val="0"/>
              </a:spcAft>
              <a:buClr>
                <a:schemeClr val="dk1"/>
              </a:buClr>
              <a:buSzPts val="14900"/>
              <a:buNone/>
              <a:defRPr sz="14900">
                <a:solidFill>
                  <a:schemeClr val="dk1"/>
                </a:solidFill>
              </a:defRPr>
            </a:lvl7pPr>
            <a:lvl8pPr lvl="7">
              <a:spcBef>
                <a:spcPts val="0"/>
              </a:spcBef>
              <a:spcAft>
                <a:spcPts val="0"/>
              </a:spcAft>
              <a:buClr>
                <a:schemeClr val="dk1"/>
              </a:buClr>
              <a:buSzPts val="14900"/>
              <a:buNone/>
              <a:defRPr sz="14900">
                <a:solidFill>
                  <a:schemeClr val="dk1"/>
                </a:solidFill>
              </a:defRPr>
            </a:lvl8pPr>
            <a:lvl9pPr lvl="8">
              <a:spcBef>
                <a:spcPts val="0"/>
              </a:spcBef>
              <a:spcAft>
                <a:spcPts val="0"/>
              </a:spcAft>
              <a:buClr>
                <a:schemeClr val="dk1"/>
              </a:buClr>
              <a:buSzPts val="14900"/>
              <a:buNone/>
              <a:defRPr sz="14900">
                <a:solidFill>
                  <a:schemeClr val="dk1"/>
                </a:solidFill>
              </a:defRPr>
            </a:lvl9pPr>
          </a:lstStyle>
          <a:p>
            <a:endParaRPr/>
          </a:p>
        </p:txBody>
      </p:sp>
      <p:sp>
        <p:nvSpPr>
          <p:cNvPr id="7" name="Shape 7"/>
          <p:cNvSpPr txBox="1">
            <a:spLocks noGrp="1"/>
          </p:cNvSpPr>
          <p:nvPr>
            <p:ph type="body" idx="1"/>
          </p:nvPr>
        </p:nvSpPr>
        <p:spPr>
          <a:xfrm>
            <a:off x="1496160" y="7375840"/>
            <a:ext cx="40899000" cy="21864900"/>
          </a:xfrm>
          <a:prstGeom prst="rect">
            <a:avLst/>
          </a:prstGeom>
          <a:noFill/>
          <a:ln>
            <a:noFill/>
          </a:ln>
        </p:spPr>
        <p:txBody>
          <a:bodyPr spcFirstLastPara="1" wrap="square" lIns="479525" tIns="479525" rIns="479525" bIns="479525" anchor="t" anchorCtr="0"/>
          <a:lstStyle>
            <a:lvl1pPr marL="457200" lvl="0" indent="-838200">
              <a:lnSpc>
                <a:spcPct val="115000"/>
              </a:lnSpc>
              <a:spcBef>
                <a:spcPts val="0"/>
              </a:spcBef>
              <a:spcAft>
                <a:spcPts val="0"/>
              </a:spcAft>
              <a:buClr>
                <a:schemeClr val="dk2"/>
              </a:buClr>
              <a:buSzPts val="9600"/>
              <a:buChar char="●"/>
              <a:defRPr sz="9600">
                <a:solidFill>
                  <a:schemeClr val="dk2"/>
                </a:solidFill>
              </a:defRPr>
            </a:lvl1pPr>
            <a:lvl2pPr marL="914400" lvl="1" indent="-685800">
              <a:lnSpc>
                <a:spcPct val="115000"/>
              </a:lnSpc>
              <a:spcBef>
                <a:spcPts val="8600"/>
              </a:spcBef>
              <a:spcAft>
                <a:spcPts val="0"/>
              </a:spcAft>
              <a:buClr>
                <a:schemeClr val="dk2"/>
              </a:buClr>
              <a:buSzPts val="7200"/>
              <a:buChar char="○"/>
              <a:defRPr sz="7200">
                <a:solidFill>
                  <a:schemeClr val="dk2"/>
                </a:solidFill>
              </a:defRPr>
            </a:lvl2pPr>
            <a:lvl3pPr marL="1371600" lvl="2" indent="-685800">
              <a:lnSpc>
                <a:spcPct val="115000"/>
              </a:lnSpc>
              <a:spcBef>
                <a:spcPts val="8600"/>
              </a:spcBef>
              <a:spcAft>
                <a:spcPts val="0"/>
              </a:spcAft>
              <a:buClr>
                <a:schemeClr val="dk2"/>
              </a:buClr>
              <a:buSzPts val="7200"/>
              <a:buChar char="■"/>
              <a:defRPr sz="7200">
                <a:solidFill>
                  <a:schemeClr val="dk2"/>
                </a:solidFill>
              </a:defRPr>
            </a:lvl3pPr>
            <a:lvl4pPr marL="1828800" lvl="3" indent="-685800">
              <a:lnSpc>
                <a:spcPct val="115000"/>
              </a:lnSpc>
              <a:spcBef>
                <a:spcPts val="8600"/>
              </a:spcBef>
              <a:spcAft>
                <a:spcPts val="0"/>
              </a:spcAft>
              <a:buClr>
                <a:schemeClr val="dk2"/>
              </a:buClr>
              <a:buSzPts val="7200"/>
              <a:buChar char="●"/>
              <a:defRPr sz="7200">
                <a:solidFill>
                  <a:schemeClr val="dk2"/>
                </a:solidFill>
              </a:defRPr>
            </a:lvl4pPr>
            <a:lvl5pPr marL="2286000" lvl="4" indent="-685800">
              <a:lnSpc>
                <a:spcPct val="115000"/>
              </a:lnSpc>
              <a:spcBef>
                <a:spcPts val="8600"/>
              </a:spcBef>
              <a:spcAft>
                <a:spcPts val="0"/>
              </a:spcAft>
              <a:buClr>
                <a:schemeClr val="dk2"/>
              </a:buClr>
              <a:buSzPts val="7200"/>
              <a:buChar char="○"/>
              <a:defRPr sz="7200">
                <a:solidFill>
                  <a:schemeClr val="dk2"/>
                </a:solidFill>
              </a:defRPr>
            </a:lvl5pPr>
            <a:lvl6pPr marL="2743200" lvl="5" indent="-685800">
              <a:lnSpc>
                <a:spcPct val="115000"/>
              </a:lnSpc>
              <a:spcBef>
                <a:spcPts val="8600"/>
              </a:spcBef>
              <a:spcAft>
                <a:spcPts val="0"/>
              </a:spcAft>
              <a:buClr>
                <a:schemeClr val="dk2"/>
              </a:buClr>
              <a:buSzPts val="7200"/>
              <a:buChar char="■"/>
              <a:defRPr sz="7200">
                <a:solidFill>
                  <a:schemeClr val="dk2"/>
                </a:solidFill>
              </a:defRPr>
            </a:lvl6pPr>
            <a:lvl7pPr marL="3200400" lvl="6" indent="-685800">
              <a:lnSpc>
                <a:spcPct val="115000"/>
              </a:lnSpc>
              <a:spcBef>
                <a:spcPts val="8600"/>
              </a:spcBef>
              <a:spcAft>
                <a:spcPts val="0"/>
              </a:spcAft>
              <a:buClr>
                <a:schemeClr val="dk2"/>
              </a:buClr>
              <a:buSzPts val="7200"/>
              <a:buChar char="●"/>
              <a:defRPr sz="7200">
                <a:solidFill>
                  <a:schemeClr val="dk2"/>
                </a:solidFill>
              </a:defRPr>
            </a:lvl7pPr>
            <a:lvl8pPr marL="3657600" lvl="7" indent="-685800">
              <a:lnSpc>
                <a:spcPct val="115000"/>
              </a:lnSpc>
              <a:spcBef>
                <a:spcPts val="8600"/>
              </a:spcBef>
              <a:spcAft>
                <a:spcPts val="0"/>
              </a:spcAft>
              <a:buClr>
                <a:schemeClr val="dk2"/>
              </a:buClr>
              <a:buSzPts val="7200"/>
              <a:buChar char="○"/>
              <a:defRPr sz="7200">
                <a:solidFill>
                  <a:schemeClr val="dk2"/>
                </a:solidFill>
              </a:defRPr>
            </a:lvl8pPr>
            <a:lvl9pPr marL="4114800" lvl="8" indent="-685800">
              <a:lnSpc>
                <a:spcPct val="115000"/>
              </a:lnSpc>
              <a:spcBef>
                <a:spcPts val="8600"/>
              </a:spcBef>
              <a:spcAft>
                <a:spcPts val="8600"/>
              </a:spcAft>
              <a:buClr>
                <a:schemeClr val="dk2"/>
              </a:buClr>
              <a:buSzPts val="7200"/>
              <a:buChar char="■"/>
              <a:defRPr sz="7200">
                <a:solidFill>
                  <a:schemeClr val="dk2"/>
                </a:solidFill>
              </a:defRPr>
            </a:lvl9pPr>
          </a:lstStyle>
          <a:p>
            <a:endParaRPr/>
          </a:p>
        </p:txBody>
      </p:sp>
      <p:sp>
        <p:nvSpPr>
          <p:cNvPr id="8" name="Shape 8"/>
          <p:cNvSpPr txBox="1">
            <a:spLocks noGrp="1"/>
          </p:cNvSpPr>
          <p:nvPr>
            <p:ph type="sldNum" idx="12"/>
          </p:nvPr>
        </p:nvSpPr>
        <p:spPr>
          <a:xfrm>
            <a:off x="40667798" y="29844588"/>
            <a:ext cx="2633700" cy="2518500"/>
          </a:xfrm>
          <a:prstGeom prst="rect">
            <a:avLst/>
          </a:prstGeom>
          <a:noFill/>
          <a:ln>
            <a:noFill/>
          </a:ln>
        </p:spPr>
        <p:txBody>
          <a:bodyPr spcFirstLastPara="1" wrap="square" lIns="479525" tIns="479525" rIns="479525" bIns="479525" anchor="ctr" anchorCtr="0">
            <a:noAutofit/>
          </a:bodyPr>
          <a:lstStyle>
            <a:lvl1pPr lvl="0" algn="r">
              <a:buNone/>
              <a:defRPr sz="5300">
                <a:solidFill>
                  <a:schemeClr val="dk2"/>
                </a:solidFill>
              </a:defRPr>
            </a:lvl1pPr>
            <a:lvl2pPr lvl="1" algn="r">
              <a:buNone/>
              <a:defRPr sz="5300">
                <a:solidFill>
                  <a:schemeClr val="dk2"/>
                </a:solidFill>
              </a:defRPr>
            </a:lvl2pPr>
            <a:lvl3pPr lvl="2" algn="r">
              <a:buNone/>
              <a:defRPr sz="5300">
                <a:solidFill>
                  <a:schemeClr val="dk2"/>
                </a:solidFill>
              </a:defRPr>
            </a:lvl3pPr>
            <a:lvl4pPr lvl="3" algn="r">
              <a:buNone/>
              <a:defRPr sz="5300">
                <a:solidFill>
                  <a:schemeClr val="dk2"/>
                </a:solidFill>
              </a:defRPr>
            </a:lvl4pPr>
            <a:lvl5pPr lvl="4" algn="r">
              <a:buNone/>
              <a:defRPr sz="5300">
                <a:solidFill>
                  <a:schemeClr val="dk2"/>
                </a:solidFill>
              </a:defRPr>
            </a:lvl5pPr>
            <a:lvl6pPr lvl="5" algn="r">
              <a:buNone/>
              <a:defRPr sz="5300">
                <a:solidFill>
                  <a:schemeClr val="dk2"/>
                </a:solidFill>
              </a:defRPr>
            </a:lvl6pPr>
            <a:lvl7pPr lvl="6" algn="r">
              <a:buNone/>
              <a:defRPr sz="5300">
                <a:solidFill>
                  <a:schemeClr val="dk2"/>
                </a:solidFill>
              </a:defRPr>
            </a:lvl7pPr>
            <a:lvl8pPr lvl="7" algn="r">
              <a:buNone/>
              <a:defRPr sz="5300">
                <a:solidFill>
                  <a:schemeClr val="dk2"/>
                </a:solidFill>
              </a:defRPr>
            </a:lvl8pPr>
            <a:lvl9pPr lvl="8" algn="r">
              <a:buNone/>
              <a:defRPr sz="53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alpha val="0"/>
          </a:schemeClr>
        </a:solidFill>
        <a:effectLst/>
      </p:bgPr>
    </p:bg>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2196466" y="1318260"/>
            <a:ext cx="39497701" cy="54864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rgbClr val="000000"/>
              </a:buClr>
              <a:buSzPts val="1400"/>
              <a:buFont typeface="Arial"/>
              <a:buNone/>
              <a:defRPr sz="21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rgbClr val="000000"/>
              </a:buClr>
              <a:buSzPts val="1400"/>
              <a:buFont typeface="Arial"/>
              <a:buNone/>
              <a:defRPr sz="27400" b="0" i="0" u="none" strike="noStrike" cap="none">
                <a:solidFill>
                  <a:schemeClr val="dk2"/>
                </a:solidFill>
                <a:latin typeface="Arial"/>
                <a:ea typeface="Arial"/>
                <a:cs typeface="Arial"/>
                <a:sym typeface="Arial"/>
              </a:defRPr>
            </a:lvl9pPr>
          </a:lstStyle>
          <a:p>
            <a:endParaRPr/>
          </a:p>
        </p:txBody>
      </p:sp>
      <p:sp>
        <p:nvSpPr>
          <p:cNvPr id="127" name="Shape 127"/>
          <p:cNvSpPr txBox="1">
            <a:spLocks noGrp="1"/>
          </p:cNvSpPr>
          <p:nvPr>
            <p:ph type="body" idx="1"/>
          </p:nvPr>
        </p:nvSpPr>
        <p:spPr>
          <a:xfrm>
            <a:off x="2196466" y="7677150"/>
            <a:ext cx="39497701" cy="21732601"/>
          </a:xfrm>
          <a:prstGeom prst="rect">
            <a:avLst/>
          </a:prstGeom>
          <a:noFill/>
          <a:ln>
            <a:noFill/>
          </a:ln>
        </p:spPr>
        <p:txBody>
          <a:bodyPr spcFirstLastPara="1" wrap="square" lIns="91425" tIns="91425" rIns="91425" bIns="91425" anchor="t" anchorCtr="0"/>
          <a:lstStyle>
            <a:lvl1pPr marL="457200" marR="0" lvl="0" indent="-1206500" algn="l" rtl="0">
              <a:lnSpc>
                <a:spcPct val="100000"/>
              </a:lnSpc>
              <a:spcBef>
                <a:spcPts val="2900"/>
              </a:spcBef>
              <a:spcAft>
                <a:spcPts val="0"/>
              </a:spcAft>
              <a:buClr>
                <a:schemeClr val="dk1"/>
              </a:buClr>
              <a:buSzPts val="15400"/>
              <a:buFont typeface="Arial"/>
              <a:buChar char="•"/>
              <a:defRPr sz="15400" b="0" i="0" u="none" strike="noStrike" cap="none">
                <a:solidFill>
                  <a:schemeClr val="dk1"/>
                </a:solidFill>
                <a:latin typeface="Arial"/>
                <a:ea typeface="Arial"/>
                <a:cs typeface="Arial"/>
                <a:sym typeface="Arial"/>
              </a:defRPr>
            </a:lvl1pPr>
            <a:lvl2pPr marL="914400" marR="0" lvl="1" indent="-1054100" algn="l" rtl="0">
              <a:lnSpc>
                <a:spcPct val="100000"/>
              </a:lnSpc>
              <a:spcBef>
                <a:spcPts val="2400"/>
              </a:spcBef>
              <a:spcAft>
                <a:spcPts val="0"/>
              </a:spcAft>
              <a:buClr>
                <a:schemeClr val="dk1"/>
              </a:buClr>
              <a:buSzPts val="13000"/>
              <a:buFont typeface="Arial"/>
              <a:buChar char="–"/>
              <a:defRPr sz="13000" b="0" i="0" u="none" strike="noStrike" cap="none">
                <a:solidFill>
                  <a:schemeClr val="dk1"/>
                </a:solidFill>
                <a:latin typeface="Arial"/>
                <a:ea typeface="Arial"/>
                <a:cs typeface="Arial"/>
                <a:sym typeface="Arial"/>
              </a:defRPr>
            </a:lvl2pPr>
            <a:lvl3pPr marL="1371600" marR="0" lvl="2" indent="-958850" algn="l" rtl="0">
              <a:lnSpc>
                <a:spcPct val="100000"/>
              </a:lnSpc>
              <a:spcBef>
                <a:spcPts val="1900"/>
              </a:spcBef>
              <a:spcAft>
                <a:spcPts val="0"/>
              </a:spcAft>
              <a:buClr>
                <a:schemeClr val="dk1"/>
              </a:buClr>
              <a:buSzPts val="11500"/>
              <a:buFont typeface="Arial"/>
              <a:buChar char="•"/>
              <a:defRPr sz="11500" b="0" i="0" u="none" strike="noStrike" cap="none">
                <a:solidFill>
                  <a:schemeClr val="dk1"/>
                </a:solidFill>
                <a:latin typeface="Arial"/>
                <a:ea typeface="Arial"/>
                <a:cs typeface="Arial"/>
                <a:sym typeface="Arial"/>
              </a:defRPr>
            </a:lvl3pPr>
            <a:lvl4pPr marL="1828800" marR="0" lvl="3" indent="-838200" algn="l" rtl="0">
              <a:lnSpc>
                <a:spcPct val="100000"/>
              </a:lnSpc>
              <a:spcBef>
                <a:spcPts val="1900"/>
              </a:spcBef>
              <a:spcAft>
                <a:spcPts val="0"/>
              </a:spcAft>
              <a:buClr>
                <a:schemeClr val="dk1"/>
              </a:buClr>
              <a:buSzPts val="9600"/>
              <a:buFont typeface="Arial"/>
              <a:buChar char="–"/>
              <a:defRPr sz="9600" b="0" i="0" u="none" strike="noStrike" cap="none">
                <a:solidFill>
                  <a:schemeClr val="dk1"/>
                </a:solidFill>
                <a:latin typeface="Arial"/>
                <a:ea typeface="Arial"/>
                <a:cs typeface="Arial"/>
                <a:sym typeface="Arial"/>
              </a:defRPr>
            </a:lvl4pPr>
            <a:lvl5pPr marL="2286000" marR="0" lvl="4" indent="-838200" algn="l" rtl="0">
              <a:lnSpc>
                <a:spcPct val="100000"/>
              </a:lnSpc>
              <a:spcBef>
                <a:spcPts val="1900"/>
              </a:spcBef>
              <a:spcAft>
                <a:spcPts val="0"/>
              </a:spcAft>
              <a:buClr>
                <a:schemeClr val="dk1"/>
              </a:buClr>
              <a:buSzPts val="9600"/>
              <a:buFont typeface="Arial"/>
              <a:buChar char="»"/>
              <a:defRPr sz="9600" b="0" i="0" u="none" strike="noStrike" cap="none">
                <a:solidFill>
                  <a:schemeClr val="dk1"/>
                </a:solidFill>
                <a:latin typeface="Arial"/>
                <a:ea typeface="Arial"/>
                <a:cs typeface="Arial"/>
                <a:sym typeface="Arial"/>
              </a:defRPr>
            </a:lvl5pPr>
            <a:lvl6pPr marL="2743200" marR="0" lvl="5"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6pPr>
            <a:lvl7pPr marL="3200400" marR="0" lvl="6"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7pPr>
            <a:lvl8pPr marL="3657600" marR="0" lvl="7"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8pPr>
            <a:lvl9pPr marL="4114800" marR="0" lvl="8" indent="-1022350" algn="l" rtl="0">
              <a:lnSpc>
                <a:spcPct val="100000"/>
              </a:lnSpc>
              <a:spcBef>
                <a:spcPts val="2400"/>
              </a:spcBef>
              <a:spcAft>
                <a:spcPts val="0"/>
              </a:spcAft>
              <a:buClr>
                <a:schemeClr val="dk1"/>
              </a:buClr>
              <a:buSzPts val="12500"/>
              <a:buFont typeface="Arial"/>
              <a:buChar char="»"/>
              <a:defRPr sz="12500" b="0" i="0" u="none" strike="noStrike" cap="none">
                <a:solidFill>
                  <a:schemeClr val="dk1"/>
                </a:solidFill>
                <a:latin typeface="Arial"/>
                <a:ea typeface="Arial"/>
                <a:cs typeface="Arial"/>
                <a:sym typeface="Arial"/>
              </a:defRPr>
            </a:lvl9pPr>
          </a:lstStyle>
          <a:p>
            <a:endParaRPr/>
          </a:p>
        </p:txBody>
      </p:sp>
      <p:sp>
        <p:nvSpPr>
          <p:cNvPr id="128" name="Shape 128"/>
          <p:cNvSpPr txBox="1">
            <a:spLocks noGrp="1"/>
          </p:cNvSpPr>
          <p:nvPr>
            <p:ph type="dt" idx="10"/>
          </p:nvPr>
        </p:nvSpPr>
        <p:spPr>
          <a:xfrm>
            <a:off x="2196466" y="29980891"/>
            <a:ext cx="10236900" cy="22866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29" name="Shape 129"/>
          <p:cNvSpPr txBox="1">
            <a:spLocks noGrp="1"/>
          </p:cNvSpPr>
          <p:nvPr>
            <p:ph type="ftr" idx="11"/>
          </p:nvPr>
        </p:nvSpPr>
        <p:spPr>
          <a:xfrm>
            <a:off x="14998066" y="29980891"/>
            <a:ext cx="13894499" cy="2286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000000"/>
              </a:buClr>
              <a:buSzPts val="1400"/>
              <a:buFont typeface="Arial"/>
              <a:buNone/>
              <a:defRPr sz="67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130" name="Shape 130"/>
          <p:cNvSpPr txBox="1">
            <a:spLocks noGrp="1"/>
          </p:cNvSpPr>
          <p:nvPr>
            <p:ph type="sldNum" idx="12"/>
          </p:nvPr>
        </p:nvSpPr>
        <p:spPr>
          <a:xfrm>
            <a:off x="31457266" y="29980891"/>
            <a:ext cx="10236900" cy="2286600"/>
          </a:xfrm>
          <a:prstGeom prst="rect">
            <a:avLst/>
          </a:prstGeom>
          <a:noFill/>
          <a:ln>
            <a:noFill/>
          </a:ln>
        </p:spPr>
        <p:txBody>
          <a:bodyPr spcFirstLastPara="1" wrap="square" lIns="432850" tIns="216350" rIns="432850" bIns="216350" anchor="t" anchorCtr="0">
            <a:noAutofit/>
          </a:bodyPr>
          <a:lstStyle>
            <a:lvl1pPr marL="0" marR="0" lvl="0"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6700"/>
              <a:buFont typeface="Arial"/>
              <a:buNone/>
              <a:defRPr sz="67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tiff"/><Relationship Id="rId3" Type="http://schemas.openxmlformats.org/officeDocument/2006/relationships/hyperlink" Target="mailto:erinbuchanan@missouristate.edu" TargetMode="External"/><Relationship Id="rId7"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hyperlink" Target="https://osf.io/52mqw/"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3"/>
        <p:cNvGrpSpPr/>
        <p:nvPr/>
      </p:nvGrpSpPr>
      <p:grpSpPr>
        <a:xfrm>
          <a:off x="0" y="0"/>
          <a:ext cx="0" cy="0"/>
          <a:chOff x="0" y="0"/>
          <a:chExt cx="0" cy="0"/>
        </a:xfrm>
      </p:grpSpPr>
      <p:sp>
        <p:nvSpPr>
          <p:cNvPr id="214" name="Shape 214"/>
          <p:cNvSpPr/>
          <p:nvPr/>
        </p:nvSpPr>
        <p:spPr>
          <a:xfrm>
            <a:off x="12135475" y="5402476"/>
            <a:ext cx="31176693" cy="1043139"/>
          </a:xfrm>
          <a:prstGeom prst="rect">
            <a:avLst/>
          </a:prstGeom>
          <a:solidFill>
            <a:schemeClr val="lt1"/>
          </a:solidFill>
          <a:ln>
            <a:noFill/>
          </a:ln>
        </p:spPr>
        <p:txBody>
          <a:bodyPr spcFirstLastPara="1" wrap="square" lIns="84125" tIns="42125" rIns="84125" bIns="42125" anchor="t" anchorCtr="0">
            <a:noAutofit/>
          </a:bodyPr>
          <a:lstStyle/>
          <a:p>
            <a:pPr marL="30480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rgbClr val="7E414F"/>
                </a:solidFill>
                <a:latin typeface="Arial Black"/>
                <a:ea typeface="Arial Black"/>
                <a:cs typeface="Arial Black"/>
                <a:sym typeface="Arial Black"/>
              </a:rPr>
              <a:t>RESULTS</a:t>
            </a:r>
            <a:endParaRPr sz="4300" b="1" i="0" u="none" strike="noStrike" cap="none" dirty="0">
              <a:solidFill>
                <a:srgbClr val="7E414F"/>
              </a:solidFill>
              <a:ea typeface="Arial"/>
              <a:cs typeface="Arial"/>
              <a:sym typeface="Arial"/>
            </a:endParaRPr>
          </a:p>
          <a:p>
            <a:pPr marL="241300" marR="0" lvl="0" indent="0" algn="l" rtl="0">
              <a:lnSpc>
                <a:spcPct val="100000"/>
              </a:lnSpc>
              <a:spcBef>
                <a:spcPts val="1400"/>
              </a:spcBef>
              <a:spcAft>
                <a:spcPts val="0"/>
              </a:spcAft>
              <a:buClr>
                <a:srgbClr val="000000"/>
              </a:buClr>
              <a:buSzPts val="2900"/>
              <a:buFont typeface="Arial"/>
              <a:buNone/>
            </a:pPr>
            <a:endParaRPr sz="2900" b="0" i="0" u="none" strike="noStrike" cap="none" dirty="0">
              <a:solidFill>
                <a:srgbClr val="7E414F"/>
              </a:solidFill>
              <a:ea typeface="Arial"/>
              <a:cs typeface="Arial"/>
              <a:sym typeface="Arial"/>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ea typeface="Arial"/>
              <a:cs typeface="Arial"/>
              <a:sym typeface="Arial"/>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ea typeface="Arial"/>
              <a:cs typeface="Arial"/>
              <a:sym typeface="Arial"/>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ea typeface="Arial"/>
              <a:cs typeface="Arial"/>
              <a:sym typeface="Arial"/>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ea typeface="Arial"/>
              <a:cs typeface="Arial"/>
              <a:sym typeface="Arial"/>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ea typeface="Arial"/>
              <a:cs typeface="Arial"/>
              <a:sym typeface="Arial"/>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ea typeface="Arial"/>
              <a:cs typeface="Arial"/>
              <a:sym typeface="Arial"/>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latin typeface="Noto Sans Symbols"/>
              <a:ea typeface="Noto Sans Symbols"/>
              <a:cs typeface="Noto Sans Symbols"/>
              <a:sym typeface="Noto Sans Symbols"/>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latin typeface="Noto Sans Symbols"/>
              <a:ea typeface="Noto Sans Symbols"/>
              <a:cs typeface="Noto Sans Symbols"/>
              <a:sym typeface="Noto Sans Symbols"/>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latin typeface="Noto Sans Symbols"/>
              <a:ea typeface="Noto Sans Symbols"/>
              <a:cs typeface="Noto Sans Symbols"/>
              <a:sym typeface="Noto Sans Symbols"/>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latin typeface="Noto Sans Symbols"/>
              <a:ea typeface="Noto Sans Symbols"/>
              <a:cs typeface="Noto Sans Symbols"/>
              <a:sym typeface="Noto Sans Symbols"/>
            </a:endParaRPr>
          </a:p>
          <a:p>
            <a:pPr marL="241300" marR="0" lvl="0" indent="0" algn="l"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ea typeface="Arial"/>
              <a:cs typeface="Arial"/>
              <a:sym typeface="Arial"/>
            </a:endParaRPr>
          </a:p>
        </p:txBody>
      </p:sp>
      <p:sp>
        <p:nvSpPr>
          <p:cNvPr id="216" name="Shape 216"/>
          <p:cNvSpPr txBox="1"/>
          <p:nvPr/>
        </p:nvSpPr>
        <p:spPr>
          <a:xfrm>
            <a:off x="423746" y="9247786"/>
            <a:ext cx="11137410" cy="18870013"/>
          </a:xfrm>
          <a:prstGeom prst="rect">
            <a:avLst/>
          </a:prstGeom>
          <a:solidFill>
            <a:schemeClr val="lt1"/>
          </a:solidFill>
          <a:ln>
            <a:noFill/>
          </a:ln>
        </p:spPr>
        <p:txBody>
          <a:bodyPr spcFirstLastPara="1" wrap="square" lIns="97075" tIns="48475" rIns="97075" bIns="48475" anchor="t"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rgbClr val="7E414F"/>
                </a:solidFill>
                <a:latin typeface="Arial Black"/>
                <a:ea typeface="Arial Black"/>
                <a:cs typeface="Arial Black"/>
                <a:sym typeface="Arial Black"/>
              </a:rPr>
              <a:t>METHODS</a:t>
            </a:r>
            <a:endParaRPr sz="4800" b="1" i="0" u="none" strike="noStrike" cap="none" dirty="0">
              <a:solidFill>
                <a:srgbClr val="7E414F"/>
              </a:solidFill>
              <a:ea typeface="Arial"/>
              <a:cs typeface="Arial"/>
              <a:sym typeface="Arial"/>
            </a:endParaRPr>
          </a:p>
          <a:p>
            <a:pPr marL="0" marR="0" lvl="0" indent="0" algn="l" rtl="0">
              <a:lnSpc>
                <a:spcPct val="100000"/>
              </a:lnSpc>
              <a:spcBef>
                <a:spcPts val="0"/>
              </a:spcBef>
              <a:spcAft>
                <a:spcPts val="0"/>
              </a:spcAft>
              <a:buClr>
                <a:srgbClr val="000000"/>
              </a:buClr>
              <a:buSzPts val="3000"/>
              <a:buFont typeface="Arial"/>
              <a:buNone/>
            </a:pPr>
            <a:r>
              <a:rPr lang="en" sz="3200" b="1" i="0" u="none" strike="noStrike" cap="none" dirty="0">
                <a:solidFill>
                  <a:schemeClr val="dk1"/>
                </a:solidFill>
                <a:sym typeface="Arial"/>
              </a:rPr>
              <a:t>Fields</a:t>
            </a:r>
            <a:endParaRPr sz="3200" b="1"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5800"/>
              <a:buFont typeface="Arial"/>
              <a:buNone/>
            </a:pPr>
            <a:r>
              <a:rPr lang="en" sz="3200" b="0" i="0" u="none" strike="noStrike" cap="none" dirty="0">
                <a:solidFill>
                  <a:schemeClr val="dk1"/>
                </a:solidFill>
                <a:sym typeface="Arial"/>
              </a:rPr>
              <a:t>The topic list was created to capture large fields of psychology with small overlaps (i.e. cognition and neuropsychology) while avoiding specific subfields of topics (i.e. cognition, perception, and memory).</a:t>
            </a:r>
            <a:endParaRPr sz="3200" b="0"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5800"/>
              <a:buFont typeface="Arial"/>
              <a:buNone/>
            </a:pPr>
            <a:endParaRPr sz="3200" b="0"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5800"/>
              <a:buFont typeface="Arial"/>
              <a:buNone/>
            </a:pPr>
            <a:r>
              <a:rPr lang="en" sz="3200" b="1" i="0" u="none" strike="noStrike" cap="none" dirty="0">
                <a:solidFill>
                  <a:schemeClr val="dk1"/>
                </a:solidFill>
                <a:sym typeface="Arial"/>
              </a:rPr>
              <a:t>Journals</a:t>
            </a:r>
            <a:endParaRPr sz="3200" b="1"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5800"/>
              <a:buFont typeface="Arial"/>
              <a:buNone/>
            </a:pPr>
            <a:r>
              <a:rPr lang="en" sz="3200" b="0" i="0" u="none" strike="noStrike" cap="none" dirty="0">
                <a:solidFill>
                  <a:schemeClr val="dk1"/>
                </a:solidFill>
                <a:sym typeface="Arial"/>
              </a:rPr>
              <a:t>Two journals from each field were selected based on the following criteria: (1) high impact factors, (2) impact factors over </a:t>
            </a:r>
            <a:r>
              <a:rPr lang="en" sz="3200" dirty="0">
                <a:solidFill>
                  <a:schemeClr val="dk1"/>
                </a:solidFill>
              </a:rPr>
              <a:t>a minimum of one</a:t>
            </a:r>
            <a:r>
              <a:rPr lang="en" sz="3200" b="0" i="0" u="none" strike="noStrike" cap="none" dirty="0">
                <a:solidFill>
                  <a:schemeClr val="dk1"/>
                </a:solidFill>
                <a:sym typeface="Arial"/>
              </a:rPr>
              <a:t>, (3) a mix of publishers if possible and, (4) availability due to university resources.</a:t>
            </a:r>
            <a:endParaRPr sz="3200" b="0"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5800"/>
              <a:buFont typeface="Arial"/>
              <a:buNone/>
            </a:pPr>
            <a:endParaRPr sz="3200" b="0"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3200"/>
              <a:buFont typeface="Arial"/>
              <a:buNone/>
            </a:pPr>
            <a:r>
              <a:rPr lang="en" sz="3200" b="1" i="0" u="none" strike="noStrike" cap="none" dirty="0">
                <a:solidFill>
                  <a:schemeClr val="dk1"/>
                </a:solidFill>
                <a:sym typeface="Arial"/>
              </a:rPr>
              <a:t>Articles</a:t>
            </a:r>
            <a:r>
              <a:rPr lang="en" sz="3200" b="0" i="0" u="none" strike="noStrike" cap="none" dirty="0">
                <a:solidFill>
                  <a:schemeClr val="dk1"/>
                </a:solidFill>
                <a:sym typeface="Arial"/>
              </a:rPr>
              <a:t> </a:t>
            </a:r>
            <a:endParaRPr sz="3200" b="0"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3200"/>
              <a:buFont typeface="Arial"/>
              <a:buNone/>
            </a:pPr>
            <a:r>
              <a:rPr lang="en" sz="3200" b="0" i="0" u="none" strike="noStrike" cap="none" dirty="0">
                <a:solidFill>
                  <a:schemeClr val="dk1"/>
                </a:solidFill>
                <a:sym typeface="Arial"/>
              </a:rPr>
              <a:t>Fifty articles from each journal were examined for data analysis, twenty-five from 2012 and twenty-five from 2017. Data collection of articles started at the last volume publication from 2012 and 2017 and progressed backwards until twenty-five articles had been found. We excluded online first publications to ensure time for errata and retraction of articles. Articles were included if they met the following criteria: (1) included data analyses</a:t>
            </a:r>
            <a:r>
              <a:rPr lang="en-US" sz="3200" dirty="0">
                <a:solidFill>
                  <a:schemeClr val="dk1"/>
                </a:solidFill>
              </a:rPr>
              <a:t> and</a:t>
            </a:r>
            <a:r>
              <a:rPr lang="en" sz="3200" b="0" i="0" u="none" strike="noStrike" cap="none" dirty="0">
                <a:solidFill>
                  <a:schemeClr val="dk1"/>
                </a:solidFill>
                <a:sym typeface="Arial"/>
              </a:rPr>
              <a:t> (2) included multiple participants or data-points.</a:t>
            </a:r>
            <a:endParaRPr sz="3200" b="0"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3200"/>
              <a:buFont typeface="Arial"/>
              <a:buNone/>
            </a:pPr>
            <a:endParaRPr sz="3200" b="0"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3200"/>
              <a:buFont typeface="Arial"/>
              <a:buNone/>
            </a:pPr>
            <a:r>
              <a:rPr lang="en" sz="3200" b="1" i="0" u="none" strike="noStrike" cap="none" dirty="0">
                <a:solidFill>
                  <a:schemeClr val="dk1"/>
                </a:solidFill>
                <a:sym typeface="Arial"/>
              </a:rPr>
              <a:t>Data Analysis</a:t>
            </a:r>
            <a:endParaRPr sz="3200" b="1" i="0" u="none" strike="noStrike" cap="none" dirty="0">
              <a:solidFill>
                <a:schemeClr val="dk1"/>
              </a:solidFill>
              <a:sym typeface="Arial"/>
            </a:endParaRPr>
          </a:p>
          <a:p>
            <a:pPr marL="0" marR="0" lvl="0" indent="0" algn="l" rtl="0">
              <a:lnSpc>
                <a:spcPct val="100000"/>
              </a:lnSpc>
              <a:spcBef>
                <a:spcPts val="0"/>
              </a:spcBef>
              <a:spcAft>
                <a:spcPts val="0"/>
              </a:spcAft>
              <a:buClr>
                <a:srgbClr val="000000"/>
              </a:buClr>
              <a:buSzPts val="5800"/>
              <a:buFont typeface="Arial"/>
              <a:buNone/>
            </a:pPr>
            <a:r>
              <a:rPr lang="en" sz="3200" b="0" i="0" u="none" strike="noStrike" cap="none" dirty="0">
                <a:solidFill>
                  <a:schemeClr val="dk1"/>
                </a:solidFill>
                <a:sym typeface="Arial"/>
              </a:rPr>
              <a:t>All articles from the different topic areas were coded by </a:t>
            </a:r>
            <a:r>
              <a:rPr lang="en-US" sz="3200" b="0" i="0" u="none" strike="noStrike" cap="none" dirty="0">
                <a:solidFill>
                  <a:schemeClr val="dk1"/>
                </a:solidFill>
                <a:sym typeface="Arial"/>
              </a:rPr>
              <a:t>experiment for the following</a:t>
            </a:r>
            <a:r>
              <a:rPr lang="en" sz="3200" b="0" i="0" u="none" strike="noStrike" cap="none" dirty="0">
                <a:solidFill>
                  <a:schemeClr val="dk1"/>
                </a:solidFill>
                <a:sym typeface="Arial"/>
              </a:rPr>
              <a:t>: </a:t>
            </a:r>
            <a:endParaRPr sz="3200" b="0" i="0" u="none" strike="noStrike" cap="none" dirty="0">
              <a:solidFill>
                <a:schemeClr val="dk1"/>
              </a:solidFill>
              <a:sym typeface="Arial"/>
            </a:endParaRPr>
          </a:p>
          <a:p>
            <a:pPr marL="457200" marR="0" lvl="0" indent="-419100" algn="l" rtl="0">
              <a:lnSpc>
                <a:spcPct val="100000"/>
              </a:lnSpc>
              <a:spcBef>
                <a:spcPts val="0"/>
              </a:spcBef>
              <a:spcAft>
                <a:spcPts val="0"/>
              </a:spcAft>
              <a:buClr>
                <a:schemeClr val="dk1"/>
              </a:buClr>
              <a:buSzPts val="3000"/>
              <a:buFont typeface="Arial"/>
              <a:buAutoNum type="arabicParenR"/>
            </a:pPr>
            <a:r>
              <a:rPr lang="en" sz="3200" b="0" i="0" u="none" strike="noStrike" cap="none" dirty="0">
                <a:solidFill>
                  <a:schemeClr val="dk1"/>
                </a:solidFill>
                <a:sym typeface="Arial"/>
              </a:rPr>
              <a:t>Types of analysis</a:t>
            </a:r>
            <a:endParaRPr sz="3200" b="0" i="0" u="none" strike="noStrike" cap="none" dirty="0">
              <a:solidFill>
                <a:schemeClr val="dk1"/>
              </a:solidFill>
              <a:sym typeface="Arial"/>
            </a:endParaRPr>
          </a:p>
          <a:p>
            <a:pPr marL="457200" marR="0" lvl="0" indent="-419100" algn="l" rtl="0">
              <a:lnSpc>
                <a:spcPct val="100000"/>
              </a:lnSpc>
              <a:spcBef>
                <a:spcPts val="0"/>
              </a:spcBef>
              <a:spcAft>
                <a:spcPts val="0"/>
              </a:spcAft>
              <a:buClr>
                <a:schemeClr val="dk1"/>
              </a:buClr>
              <a:buSzPts val="3000"/>
              <a:buFont typeface="Arial"/>
              <a:buAutoNum type="arabicParenR"/>
            </a:pPr>
            <a:r>
              <a:rPr lang="en" sz="3200" b="0" i="0" u="none" strike="noStrike" cap="none" dirty="0">
                <a:solidFill>
                  <a:schemeClr val="dk1"/>
                </a:solidFill>
                <a:sym typeface="Arial"/>
              </a:rPr>
              <a:t>Type of outliers mentions: </a:t>
            </a:r>
            <a:endParaRPr sz="3200" b="0" i="0" u="none" strike="noStrike" cap="none" dirty="0">
              <a:solidFill>
                <a:schemeClr val="dk1"/>
              </a:solidFill>
              <a:sym typeface="Arial"/>
            </a:endParaRPr>
          </a:p>
          <a:p>
            <a:pPr marL="1371600" marR="0" lvl="2" indent="-419100" algn="l" rtl="0">
              <a:lnSpc>
                <a:spcPct val="100000"/>
              </a:lnSpc>
              <a:spcBef>
                <a:spcPts val="0"/>
              </a:spcBef>
              <a:spcAft>
                <a:spcPts val="0"/>
              </a:spcAft>
              <a:buClr>
                <a:schemeClr val="dk1"/>
              </a:buClr>
              <a:buSzPts val="3000"/>
              <a:buFont typeface="Arial"/>
              <a:buAutoNum type="romanLcParenR"/>
            </a:pPr>
            <a:r>
              <a:rPr lang="en" sz="3200" b="0" i="0" u="none" strike="noStrike" cap="none" dirty="0">
                <a:solidFill>
                  <a:schemeClr val="dk1"/>
                </a:solidFill>
                <a:sym typeface="Arial"/>
              </a:rPr>
              <a:t>Statistical reason – </a:t>
            </a:r>
            <a:r>
              <a:rPr lang="en-US" sz="3200" b="0" i="0" u="none" strike="noStrike" cap="none" dirty="0">
                <a:solidFill>
                  <a:schemeClr val="dk1"/>
                </a:solidFill>
                <a:sym typeface="Arial"/>
              </a:rPr>
              <a:t>used numbers to define odd or deviant behavior in responding, such as </a:t>
            </a:r>
            <a:r>
              <a:rPr lang="en-US" sz="3200" b="0" i="1" u="none" strike="noStrike" cap="none" dirty="0">
                <a:solidFill>
                  <a:schemeClr val="dk1"/>
                </a:solidFill>
                <a:sym typeface="Arial"/>
              </a:rPr>
              <a:t>z</a:t>
            </a:r>
            <a:r>
              <a:rPr lang="en-US" sz="3200" b="0" i="0" u="none" strike="noStrike" cap="none" dirty="0">
                <a:solidFill>
                  <a:schemeClr val="dk1"/>
                </a:solidFill>
                <a:sym typeface="Arial"/>
              </a:rPr>
              <a:t>-score or </a:t>
            </a:r>
            <a:r>
              <a:rPr lang="en-US" sz="3200" b="0" i="0" u="none" strike="noStrike" cap="none" dirty="0" err="1">
                <a:solidFill>
                  <a:schemeClr val="dk1"/>
                </a:solidFill>
                <a:sym typeface="Arial"/>
              </a:rPr>
              <a:t>Mahalanobis</a:t>
            </a:r>
            <a:r>
              <a:rPr lang="en-US" sz="3200" b="0" i="0" u="none" strike="noStrike" cap="none" dirty="0">
                <a:solidFill>
                  <a:schemeClr val="dk1"/>
                </a:solidFill>
                <a:sym typeface="Arial"/>
              </a:rPr>
              <a:t> distance scores.</a:t>
            </a:r>
            <a:endParaRPr lang="en" sz="3200" b="0" i="0" u="none" strike="noStrike" cap="none" dirty="0">
              <a:solidFill>
                <a:schemeClr val="dk1"/>
              </a:solidFill>
              <a:sym typeface="Arial"/>
            </a:endParaRPr>
          </a:p>
          <a:p>
            <a:pPr marL="1371600" marR="0" lvl="2" indent="-419100" algn="l" rtl="0">
              <a:lnSpc>
                <a:spcPct val="100000"/>
              </a:lnSpc>
              <a:spcBef>
                <a:spcPts val="0"/>
              </a:spcBef>
              <a:spcAft>
                <a:spcPts val="0"/>
              </a:spcAft>
              <a:buClr>
                <a:schemeClr val="dk1"/>
              </a:buClr>
              <a:buSzPts val="3000"/>
              <a:buFont typeface="Arial"/>
              <a:buAutoNum type="romanLcParenR"/>
            </a:pPr>
            <a:r>
              <a:rPr lang="en-US" sz="3200" b="0" i="0" u="none" strike="noStrike" cap="none" dirty="0">
                <a:solidFill>
                  <a:schemeClr val="dk1"/>
                </a:solidFill>
                <a:sym typeface="Arial"/>
              </a:rPr>
              <a:t>P</a:t>
            </a:r>
            <a:r>
              <a:rPr lang="en" sz="3200" b="0" i="0" u="none" strike="noStrike" cap="none" dirty="0">
                <a:solidFill>
                  <a:schemeClr val="dk1"/>
                </a:solidFill>
                <a:sym typeface="Arial"/>
              </a:rPr>
              <a:t>articipant </a:t>
            </a:r>
            <a:r>
              <a:rPr lang="en-US" sz="3200" b="0" i="0" u="none" strike="noStrike" cap="none" dirty="0">
                <a:solidFill>
                  <a:schemeClr val="dk1"/>
                </a:solidFill>
                <a:sym typeface="Arial"/>
              </a:rPr>
              <a:t>error – failed attention checks, did not follow instructions, unable to use data because of participant problems.</a:t>
            </a:r>
          </a:p>
          <a:p>
            <a:pPr marL="1371600" marR="0" lvl="2" indent="-419100" algn="l" rtl="0">
              <a:lnSpc>
                <a:spcPct val="100000"/>
              </a:lnSpc>
              <a:spcBef>
                <a:spcPts val="0"/>
              </a:spcBef>
              <a:spcAft>
                <a:spcPts val="0"/>
              </a:spcAft>
              <a:buClr>
                <a:schemeClr val="dk1"/>
              </a:buClr>
              <a:buSzPts val="3000"/>
              <a:buFont typeface="Arial"/>
              <a:buAutoNum type="romanLcParenR"/>
            </a:pPr>
            <a:r>
              <a:rPr lang="en-US" sz="3200" b="0" i="0" u="none" strike="noStrike" cap="none" dirty="0">
                <a:solidFill>
                  <a:schemeClr val="dk1"/>
                </a:solidFill>
                <a:sym typeface="Arial"/>
              </a:rPr>
              <a:t>Unusable data – inside knowledge of the study or experimenter/technological problems.</a:t>
            </a:r>
            <a:r>
              <a:rPr lang="en-US" sz="3200" b="0" i="0" u="none" strike="noStrike" cap="none" dirty="0">
                <a:solidFill>
                  <a:schemeClr val="dk1"/>
                </a:solidFill>
                <a:ea typeface="Arial"/>
                <a:cs typeface="Arial"/>
                <a:sym typeface="Arial"/>
              </a:rPr>
              <a:t> </a:t>
            </a:r>
            <a:endParaRPr sz="3200" b="0" i="0" u="none" strike="noStrike" cap="none" dirty="0">
              <a:solidFill>
                <a:schemeClr val="dk1"/>
              </a:solidFill>
              <a:ea typeface="Arial"/>
              <a:cs typeface="Arial"/>
              <a:sym typeface="Arial"/>
            </a:endParaRPr>
          </a:p>
          <a:p>
            <a:pPr marL="38100" marR="0" lvl="0" indent="0" algn="l" rtl="0">
              <a:lnSpc>
                <a:spcPct val="100000"/>
              </a:lnSpc>
              <a:spcBef>
                <a:spcPts val="0"/>
              </a:spcBef>
              <a:spcAft>
                <a:spcPts val="0"/>
              </a:spcAft>
              <a:buNone/>
            </a:pPr>
            <a:endParaRPr sz="3200" b="0" i="0" u="none" strike="noStrike" cap="none" dirty="0">
              <a:solidFill>
                <a:schemeClr val="dk1"/>
              </a:solidFill>
              <a:ea typeface="Arial"/>
              <a:cs typeface="Arial"/>
              <a:sym typeface="Arial"/>
            </a:endParaRPr>
          </a:p>
          <a:p>
            <a:pPr marL="0" marR="0" lvl="0" indent="0" algn="just" rtl="0">
              <a:lnSpc>
                <a:spcPct val="100000"/>
              </a:lnSpc>
              <a:spcBef>
                <a:spcPts val="0"/>
              </a:spcBef>
              <a:spcAft>
                <a:spcPts val="0"/>
              </a:spcAft>
              <a:buClr>
                <a:srgbClr val="000000"/>
              </a:buClr>
              <a:buSzPts val="2900"/>
              <a:buFont typeface="Arial"/>
              <a:buNone/>
            </a:pPr>
            <a:endParaRPr sz="2900" b="0" i="0" u="none" strike="noStrike" cap="none" dirty="0">
              <a:solidFill>
                <a:schemeClr val="dk1"/>
              </a:solidFill>
              <a:ea typeface="Arial"/>
              <a:cs typeface="Arial"/>
              <a:sym typeface="Arial"/>
            </a:endParaRPr>
          </a:p>
        </p:txBody>
      </p:sp>
      <p:sp>
        <p:nvSpPr>
          <p:cNvPr id="217" name="Shape 217"/>
          <p:cNvSpPr/>
          <p:nvPr/>
        </p:nvSpPr>
        <p:spPr>
          <a:xfrm>
            <a:off x="420640" y="28300113"/>
            <a:ext cx="11140516" cy="4506473"/>
          </a:xfrm>
          <a:prstGeom prst="rect">
            <a:avLst/>
          </a:prstGeom>
          <a:solidFill>
            <a:schemeClr val="lt1"/>
          </a:solidFill>
          <a:ln>
            <a:noFill/>
          </a:ln>
        </p:spPr>
        <p:txBody>
          <a:bodyPr spcFirstLastPara="1" wrap="square" lIns="84125" tIns="42125" rIns="84125" bIns="42125" anchor="t" anchorCtr="0">
            <a:noAutofit/>
          </a:bodyPr>
          <a:lstStyle/>
          <a:p>
            <a:pPr marL="304800" marR="0" lvl="0" indent="-304800" algn="ctr" rtl="0">
              <a:lnSpc>
                <a:spcPct val="100000"/>
              </a:lnSpc>
              <a:spcBef>
                <a:spcPts val="0"/>
              </a:spcBef>
              <a:spcAft>
                <a:spcPts val="0"/>
              </a:spcAft>
              <a:buClr>
                <a:srgbClr val="000000"/>
              </a:buClr>
              <a:buSzPts val="4300"/>
              <a:buFont typeface="Arial"/>
              <a:buNone/>
            </a:pPr>
            <a:r>
              <a:rPr lang="en" sz="4800" b="0" i="0" u="none" strike="noStrike" cap="none" dirty="0">
                <a:solidFill>
                  <a:srgbClr val="7E414F"/>
                </a:solidFill>
                <a:latin typeface="Arial Black"/>
                <a:ea typeface="Arial Black"/>
                <a:cs typeface="Arial Black"/>
                <a:sym typeface="Arial Black"/>
              </a:rPr>
              <a:t>CONTACT INFORMATION</a:t>
            </a:r>
          </a:p>
          <a:p>
            <a:pPr marL="304800" marR="0" lvl="0" indent="-304800" rtl="0">
              <a:lnSpc>
                <a:spcPct val="100000"/>
              </a:lnSpc>
              <a:spcBef>
                <a:spcPts val="0"/>
              </a:spcBef>
              <a:spcAft>
                <a:spcPts val="0"/>
              </a:spcAft>
              <a:buClr>
                <a:srgbClr val="000000"/>
              </a:buClr>
              <a:buSzPts val="4300"/>
              <a:buFont typeface="Arial"/>
              <a:buNone/>
            </a:pPr>
            <a:r>
              <a:rPr lang="en-US" sz="3200" dirty="0"/>
              <a:t>Dr. Erin M. Buchanan, </a:t>
            </a:r>
            <a:r>
              <a:rPr lang="en-US" sz="3200" dirty="0">
                <a:hlinkClick r:id="rId3"/>
              </a:rPr>
              <a:t>erinbuchanan@missouristate.edu</a:t>
            </a:r>
            <a:endParaRPr lang="en-US" sz="3200" dirty="0"/>
          </a:p>
          <a:p>
            <a:pPr marL="304800" lvl="0" indent="-304800">
              <a:buSzPts val="4300"/>
            </a:pPr>
            <a:r>
              <a:rPr lang="en-US" sz="3200" dirty="0">
                <a:hlinkClick r:id="rId4"/>
              </a:rPr>
              <a:t>https://osf.io/52mqw/</a:t>
            </a:r>
            <a:r>
              <a:rPr lang="en-US" sz="3200" dirty="0"/>
              <a:t> </a:t>
            </a:r>
          </a:p>
          <a:p>
            <a:pPr marL="304800" marR="0" lvl="0" indent="-304800" rtl="0">
              <a:lnSpc>
                <a:spcPct val="100000"/>
              </a:lnSpc>
              <a:spcBef>
                <a:spcPts val="0"/>
              </a:spcBef>
              <a:spcAft>
                <a:spcPts val="0"/>
              </a:spcAft>
              <a:buClr>
                <a:srgbClr val="000000"/>
              </a:buClr>
              <a:buSzPts val="4300"/>
              <a:buFont typeface="Arial"/>
              <a:buNone/>
            </a:pPr>
            <a:endParaRPr sz="1400" b="0" i="0" u="none" strike="noStrike" cap="none" dirty="0">
              <a:solidFill>
                <a:srgbClr val="7E414F"/>
              </a:solidFill>
              <a:ea typeface="Arial"/>
              <a:cs typeface="Arial"/>
              <a:sym typeface="Arial"/>
            </a:endParaRPr>
          </a:p>
        </p:txBody>
      </p:sp>
      <p:sp>
        <p:nvSpPr>
          <p:cNvPr id="218" name="Shape 218"/>
          <p:cNvSpPr txBox="1"/>
          <p:nvPr/>
        </p:nvSpPr>
        <p:spPr>
          <a:xfrm>
            <a:off x="423746" y="5402475"/>
            <a:ext cx="11137410" cy="3602806"/>
          </a:xfrm>
          <a:prstGeom prst="rect">
            <a:avLst/>
          </a:prstGeom>
          <a:solidFill>
            <a:schemeClr val="lt1"/>
          </a:solidFill>
          <a:ln>
            <a:noFill/>
          </a:ln>
        </p:spPr>
        <p:txBody>
          <a:bodyPr spcFirstLastPara="1" wrap="square" lIns="97075" tIns="48475" rIns="97075" bIns="48475" anchor="t"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rgbClr val="7E414F"/>
                </a:solidFill>
                <a:latin typeface="Arial Black"/>
                <a:ea typeface="Arial Black"/>
                <a:cs typeface="Arial Black"/>
                <a:sym typeface="Arial Black"/>
              </a:rPr>
              <a:t>ABSTRACT</a:t>
            </a:r>
            <a:endParaRPr sz="4800" b="0" i="0" u="none" strike="noStrike" cap="none" dirty="0">
              <a:solidFill>
                <a:srgbClr val="7E414F"/>
              </a:solidFill>
              <a:latin typeface="Arial Black"/>
              <a:ea typeface="Arial Black"/>
              <a:cs typeface="Arial Black"/>
              <a:sym typeface="Arial Black"/>
            </a:endParaRPr>
          </a:p>
          <a:p>
            <a:pPr marL="0" marR="0" lvl="0" indent="0" algn="l" rtl="0">
              <a:lnSpc>
                <a:spcPct val="100000"/>
              </a:lnSpc>
              <a:spcBef>
                <a:spcPts val="0"/>
              </a:spcBef>
              <a:spcAft>
                <a:spcPts val="0"/>
              </a:spcAft>
              <a:buClr>
                <a:srgbClr val="000000"/>
              </a:buClr>
              <a:buSzPts val="3200"/>
              <a:buFont typeface="Arial"/>
              <a:buNone/>
            </a:pPr>
            <a:r>
              <a:rPr lang="en" sz="3200" b="0" i="0" u="none" strike="noStrike" cap="none" dirty="0">
                <a:solidFill>
                  <a:schemeClr val="dk1"/>
                </a:solidFill>
                <a:sym typeface="Arial"/>
              </a:rPr>
              <a:t>This study examined the impact of the growth of the Open Science Framework on report rates and transparent descriptions of outlier analyses in studies, as the importance of understanding the data manipulation in a study is crucial to creating reproducible science.</a:t>
            </a:r>
            <a:endParaRPr sz="3200" dirty="0"/>
          </a:p>
          <a:p>
            <a:pPr marL="0" marR="0" lvl="0" indent="0" algn="l" rtl="0">
              <a:lnSpc>
                <a:spcPct val="100000"/>
              </a:lnSpc>
              <a:spcBef>
                <a:spcPts val="0"/>
              </a:spcBef>
              <a:spcAft>
                <a:spcPts val="0"/>
              </a:spcAft>
              <a:buClr>
                <a:srgbClr val="000000"/>
              </a:buClr>
              <a:buSzPts val="3200"/>
              <a:buFont typeface="Arial"/>
              <a:buNone/>
            </a:pPr>
            <a:endParaRPr sz="3200" b="0" i="0" u="none" strike="noStrike" cap="none" dirty="0">
              <a:solidFill>
                <a:schemeClr val="dk1"/>
              </a:solidFill>
              <a:ea typeface="Arial"/>
              <a:cs typeface="Arial"/>
              <a:sym typeface="Arial"/>
            </a:endParaRPr>
          </a:p>
        </p:txBody>
      </p:sp>
      <p:sp>
        <p:nvSpPr>
          <p:cNvPr id="223" name="Shape 223"/>
          <p:cNvSpPr/>
          <p:nvPr/>
        </p:nvSpPr>
        <p:spPr>
          <a:xfrm>
            <a:off x="423745" y="394682"/>
            <a:ext cx="42976796" cy="4492526"/>
          </a:xfrm>
          <a:prstGeom prst="rect">
            <a:avLst/>
          </a:prstGeom>
          <a:solidFill>
            <a:srgbClr val="702C3C"/>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ea typeface="Arial"/>
              <a:cs typeface="Arial"/>
              <a:sym typeface="Arial"/>
            </a:endParaRPr>
          </a:p>
        </p:txBody>
      </p:sp>
      <p:pic>
        <p:nvPicPr>
          <p:cNvPr id="224" name="Shape 224"/>
          <p:cNvPicPr preferRelativeResize="0"/>
          <p:nvPr/>
        </p:nvPicPr>
        <p:blipFill rotWithShape="1">
          <a:blip r:embed="rId5">
            <a:alphaModFix/>
          </a:blip>
          <a:srcRect/>
          <a:stretch/>
        </p:blipFill>
        <p:spPr>
          <a:xfrm>
            <a:off x="731350" y="1426632"/>
            <a:ext cx="10366477" cy="2553660"/>
          </a:xfrm>
          <a:prstGeom prst="rect">
            <a:avLst/>
          </a:prstGeom>
          <a:noFill/>
          <a:ln>
            <a:noFill/>
          </a:ln>
        </p:spPr>
      </p:pic>
      <p:sp>
        <p:nvSpPr>
          <p:cNvPr id="225" name="Shape 225"/>
          <p:cNvSpPr txBox="1"/>
          <p:nvPr/>
        </p:nvSpPr>
        <p:spPr>
          <a:xfrm>
            <a:off x="8164287" y="1179005"/>
            <a:ext cx="30240514" cy="292387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 sz="6000" b="0" i="0" u="none" strike="noStrike" cap="none" dirty="0">
                <a:solidFill>
                  <a:schemeClr val="lt1"/>
                </a:solidFill>
                <a:latin typeface="Arial Black"/>
                <a:ea typeface="Arial Black"/>
                <a:cs typeface="Arial Black"/>
                <a:sym typeface="Arial Black"/>
              </a:rPr>
              <a:t>Outrageous Observations: </a:t>
            </a:r>
          </a:p>
          <a:p>
            <a:pPr lvl="0" algn="ctr"/>
            <a:r>
              <a:rPr lang="en" sz="6000" b="0" i="0" u="none" strike="noStrike" cap="none" dirty="0">
                <a:solidFill>
                  <a:schemeClr val="lt1"/>
                </a:solidFill>
                <a:latin typeface="Arial Black"/>
                <a:ea typeface="Arial Black"/>
                <a:cs typeface="Arial Black"/>
                <a:sym typeface="Arial Black"/>
              </a:rPr>
              <a:t>The Redheaded Stepchild </a:t>
            </a:r>
            <a:r>
              <a:rPr lang="en" sz="6000" dirty="0">
                <a:solidFill>
                  <a:schemeClr val="lt1"/>
                </a:solidFill>
                <a:latin typeface="Arial Black"/>
                <a:ea typeface="Arial Black"/>
                <a:cs typeface="Arial Black"/>
                <a:sym typeface="Arial Black"/>
              </a:rPr>
              <a:t>of </a:t>
            </a:r>
            <a:r>
              <a:rPr lang="en-US" sz="6000" b="0" i="0" u="none" strike="noStrike" cap="none" dirty="0">
                <a:solidFill>
                  <a:schemeClr val="lt1"/>
                </a:solidFill>
                <a:latin typeface="Arial Black"/>
                <a:ea typeface="Arial Black"/>
                <a:cs typeface="Arial Black"/>
                <a:sym typeface="Arial Black"/>
              </a:rPr>
              <a:t>Data Analysis</a:t>
            </a:r>
            <a:endParaRPr lang="en-US" dirty="0"/>
          </a:p>
          <a:p>
            <a:pPr marL="0" marR="0" lvl="0" indent="0" algn="ctr" rtl="0">
              <a:lnSpc>
                <a:spcPct val="100000"/>
              </a:lnSpc>
              <a:spcBef>
                <a:spcPts val="0"/>
              </a:spcBef>
              <a:spcAft>
                <a:spcPts val="0"/>
              </a:spcAft>
              <a:buNone/>
            </a:pPr>
            <a:r>
              <a:rPr lang="en-US" sz="3200" b="0" i="0" u="none" strike="noStrike" cap="none" dirty="0">
                <a:solidFill>
                  <a:schemeClr val="lt1"/>
                </a:solidFill>
                <a:ea typeface="Arial"/>
                <a:cs typeface="Arial"/>
                <a:sym typeface="Arial"/>
              </a:rPr>
              <a:t>Erin M. Buchanan, K.D. Valentine, Arielle Cunningham, Tabetha </a:t>
            </a:r>
            <a:r>
              <a:rPr lang="en-US" sz="3200" b="0" i="0" u="none" strike="noStrike" cap="none" dirty="0" err="1">
                <a:solidFill>
                  <a:schemeClr val="lt1"/>
                </a:solidFill>
                <a:ea typeface="Arial"/>
                <a:cs typeface="Arial"/>
                <a:sym typeface="Arial"/>
              </a:rPr>
              <a:t>Hopke</a:t>
            </a:r>
            <a:r>
              <a:rPr lang="en-US" sz="3200" b="0" i="0" u="none" strike="noStrike" cap="none" dirty="0">
                <a:solidFill>
                  <a:schemeClr val="lt1"/>
                </a:solidFill>
                <a:ea typeface="Arial"/>
                <a:cs typeface="Arial"/>
                <a:sym typeface="Arial"/>
              </a:rPr>
              <a:t>, Addie </a:t>
            </a:r>
            <a:r>
              <a:rPr lang="en-US" sz="3200" b="0" i="0" u="none" strike="noStrike" cap="none" dirty="0" err="1">
                <a:solidFill>
                  <a:schemeClr val="lt1"/>
                </a:solidFill>
                <a:ea typeface="Arial"/>
                <a:cs typeface="Arial"/>
                <a:sym typeface="Arial"/>
              </a:rPr>
              <a:t>Wikowsky</a:t>
            </a:r>
            <a:r>
              <a:rPr lang="en-US" sz="3200" dirty="0">
                <a:solidFill>
                  <a:schemeClr val="lt1"/>
                </a:solidFill>
              </a:rPr>
              <a:t>, &amp; Haley Wilson</a:t>
            </a:r>
            <a:endParaRPr sz="3200" b="0" i="0" u="none" strike="noStrike" cap="none" dirty="0">
              <a:solidFill>
                <a:schemeClr val="lt1"/>
              </a:solidFill>
              <a:ea typeface="Arial"/>
              <a:cs typeface="Arial"/>
              <a:sym typeface="Arial"/>
            </a:endParaRPr>
          </a:p>
        </p:txBody>
      </p:sp>
      <p:sp>
        <p:nvSpPr>
          <p:cNvPr id="226" name="Shape 226"/>
          <p:cNvSpPr txBox="1"/>
          <p:nvPr/>
        </p:nvSpPr>
        <p:spPr>
          <a:xfrm>
            <a:off x="37917748" y="701893"/>
            <a:ext cx="5407800" cy="38781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 sz="13800" b="0" i="0" u="none" strike="noStrike" cap="none" dirty="0">
                <a:solidFill>
                  <a:schemeClr val="lt1"/>
                </a:solidFill>
                <a:latin typeface="Times New Roman"/>
                <a:ea typeface="Times New Roman"/>
                <a:cs typeface="Times New Roman"/>
                <a:sym typeface="Times New Roman"/>
              </a:rPr>
              <a:t>Ψ</a:t>
            </a:r>
            <a:endParaRPr sz="13800" b="0" i="0" u="none" strike="noStrike" cap="none" dirty="0">
              <a:solidFill>
                <a:schemeClr val="lt1"/>
              </a:solidFill>
              <a:ea typeface="Arial"/>
              <a:cs typeface="Arial"/>
              <a:sym typeface="Arial"/>
            </a:endParaRPr>
          </a:p>
          <a:p>
            <a:pPr marL="0" marR="0" lvl="0" indent="0" algn="ctr" rtl="0">
              <a:lnSpc>
                <a:spcPct val="100000"/>
              </a:lnSpc>
              <a:spcBef>
                <a:spcPts val="0"/>
              </a:spcBef>
              <a:spcAft>
                <a:spcPts val="0"/>
              </a:spcAft>
              <a:buNone/>
            </a:pPr>
            <a:r>
              <a:rPr lang="en" sz="5400" b="1" i="0" u="none" strike="noStrike" cap="none" dirty="0">
                <a:solidFill>
                  <a:schemeClr val="lt1"/>
                </a:solidFill>
                <a:ea typeface="Arial"/>
                <a:cs typeface="Arial"/>
                <a:sym typeface="Arial"/>
              </a:rPr>
              <a:t>Department of </a:t>
            </a:r>
            <a:endParaRPr dirty="0"/>
          </a:p>
          <a:p>
            <a:pPr marL="0" marR="0" lvl="0" indent="0" algn="ctr" rtl="0">
              <a:lnSpc>
                <a:spcPct val="100000"/>
              </a:lnSpc>
              <a:spcBef>
                <a:spcPts val="0"/>
              </a:spcBef>
              <a:spcAft>
                <a:spcPts val="0"/>
              </a:spcAft>
              <a:buNone/>
            </a:pPr>
            <a:r>
              <a:rPr lang="en" sz="5400" b="1" i="0" u="none" strike="noStrike" cap="none" dirty="0">
                <a:solidFill>
                  <a:schemeClr val="lt1"/>
                </a:solidFill>
                <a:ea typeface="Arial"/>
                <a:cs typeface="Arial"/>
                <a:sym typeface="Arial"/>
              </a:rPr>
              <a:t>Psychology</a:t>
            </a:r>
            <a:endParaRPr dirty="0"/>
          </a:p>
        </p:txBody>
      </p:sp>
      <p:sp>
        <p:nvSpPr>
          <p:cNvPr id="227" name="Shape 227"/>
          <p:cNvSpPr txBox="1"/>
          <p:nvPr/>
        </p:nvSpPr>
        <p:spPr>
          <a:xfrm>
            <a:off x="29826823" y="24628182"/>
            <a:ext cx="13573721" cy="7330760"/>
          </a:xfrm>
          <a:prstGeom prst="rect">
            <a:avLst/>
          </a:prstGeom>
          <a:solidFill>
            <a:schemeClr val="lt1"/>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 sz="4800" b="0" i="0" u="none" strike="noStrike" cap="none" dirty="0">
                <a:solidFill>
                  <a:srgbClr val="7E414F"/>
                </a:solidFill>
                <a:latin typeface="Arial Black"/>
                <a:ea typeface="Arial Black"/>
                <a:cs typeface="Arial Black"/>
                <a:sym typeface="Arial Black"/>
              </a:rPr>
              <a:t>DISCUSSION</a:t>
            </a:r>
            <a:endParaRPr dirty="0"/>
          </a:p>
          <a:p>
            <a:pPr marL="0" marR="0" lvl="0" indent="0" algn="l" rtl="0">
              <a:lnSpc>
                <a:spcPct val="100000"/>
              </a:lnSpc>
              <a:spcBef>
                <a:spcPts val="0"/>
              </a:spcBef>
              <a:spcAft>
                <a:spcPts val="0"/>
              </a:spcAft>
              <a:buNone/>
            </a:pPr>
            <a:r>
              <a:rPr lang="en" sz="3200" b="0" i="0" u="none" strike="noStrike" cap="none" dirty="0">
                <a:solidFill>
                  <a:srgbClr val="000000"/>
                </a:solidFill>
                <a:sym typeface="Arial"/>
              </a:rPr>
              <a:t>Overall, reporting of outliers increased in most fields of psychology between 2012 and 2017. Reporting of outliers also increased (on average) for all types of analysis. </a:t>
            </a:r>
            <a:endParaRPr sz="3200" dirty="0"/>
          </a:p>
          <a:p>
            <a:pPr marL="0" marR="0" lvl="0" indent="0" algn="l" rtl="0">
              <a:lnSpc>
                <a:spcPct val="100000"/>
              </a:lnSpc>
              <a:spcBef>
                <a:spcPts val="0"/>
              </a:spcBef>
              <a:spcAft>
                <a:spcPts val="0"/>
              </a:spcAft>
              <a:buNone/>
            </a:pPr>
            <a:endParaRPr sz="3200" b="0" i="0" u="none" strike="noStrike" cap="none" dirty="0">
              <a:solidFill>
                <a:srgbClr val="000000"/>
              </a:solidFill>
              <a:sym typeface="Arial"/>
            </a:endParaRPr>
          </a:p>
          <a:p>
            <a:pPr marL="0" marR="0" lvl="0" indent="0" algn="l" rtl="0">
              <a:lnSpc>
                <a:spcPct val="100000"/>
              </a:lnSpc>
              <a:spcBef>
                <a:spcPts val="0"/>
              </a:spcBef>
              <a:spcAft>
                <a:spcPts val="0"/>
              </a:spcAft>
              <a:buNone/>
            </a:pPr>
            <a:r>
              <a:rPr lang="en" sz="3200" b="0" i="0" u="none" strike="noStrike" cap="none" dirty="0">
                <a:solidFill>
                  <a:srgbClr val="000000"/>
                </a:solidFill>
                <a:sym typeface="Arial"/>
              </a:rPr>
              <a:t>The </a:t>
            </a:r>
            <a:r>
              <a:rPr lang="en-US" sz="3200" b="0" i="0" u="none" strike="noStrike" cap="none" dirty="0">
                <a:solidFill>
                  <a:srgbClr val="000000"/>
                </a:solidFill>
                <a:sym typeface="Arial"/>
              </a:rPr>
              <a:t>largest</a:t>
            </a:r>
            <a:r>
              <a:rPr lang="en" sz="3200" b="0" i="0" u="none" strike="noStrike" cap="none" dirty="0">
                <a:solidFill>
                  <a:srgbClr val="000000"/>
                </a:solidFill>
                <a:sym typeface="Arial"/>
              </a:rPr>
              <a:t> improvements were in the cognitive and social fields. Th</a:t>
            </a:r>
            <a:r>
              <a:rPr lang="en-US" sz="3200" b="0" i="0" u="none" strike="noStrike" cap="none" dirty="0">
                <a:solidFill>
                  <a:srgbClr val="000000"/>
                </a:solidFill>
                <a:sym typeface="Arial"/>
              </a:rPr>
              <a:t>ese results</a:t>
            </a:r>
            <a:r>
              <a:rPr lang="en" sz="3200" b="0" i="0" u="none" strike="noStrike" cap="none" dirty="0">
                <a:solidFill>
                  <a:srgbClr val="000000"/>
                </a:solidFill>
                <a:sym typeface="Arial"/>
              </a:rPr>
              <a:t> may have been motivated by the replication crisis experienced most strongly within these branches, </a:t>
            </a:r>
            <a:r>
              <a:rPr lang="en-US" sz="3200" b="0" i="0" u="none" strike="noStrike" cap="none" dirty="0">
                <a:solidFill>
                  <a:srgbClr val="000000"/>
                </a:solidFill>
                <a:sym typeface="Arial"/>
              </a:rPr>
              <a:t>and the publication of the Reproducibility Project. </a:t>
            </a:r>
          </a:p>
          <a:p>
            <a:pPr marL="0" marR="0" lvl="0" indent="0" algn="l" rtl="0">
              <a:lnSpc>
                <a:spcPct val="100000"/>
              </a:lnSpc>
              <a:spcBef>
                <a:spcPts val="0"/>
              </a:spcBef>
              <a:spcAft>
                <a:spcPts val="0"/>
              </a:spcAft>
              <a:buNone/>
            </a:pPr>
            <a:endParaRPr lang="en-US" sz="3200" dirty="0"/>
          </a:p>
          <a:p>
            <a:pPr marL="0" marR="0" lvl="0" indent="0" algn="l" rtl="0">
              <a:lnSpc>
                <a:spcPct val="100000"/>
              </a:lnSpc>
              <a:spcBef>
                <a:spcPts val="0"/>
              </a:spcBef>
              <a:spcAft>
                <a:spcPts val="0"/>
              </a:spcAft>
              <a:buNone/>
            </a:pPr>
            <a:r>
              <a:rPr lang="en-US" sz="3200" dirty="0"/>
              <a:t>Overall, we see a similar split on the reasons outliers are excluded, most often as a statistical cut off score or a participant error. Most commonly, participants were screened for paying attention and following instructions, while statistical reasons included </a:t>
            </a:r>
            <a:r>
              <a:rPr lang="en-US" sz="3200" i="1" dirty="0"/>
              <a:t>z </a:t>
            </a:r>
            <a:r>
              <a:rPr lang="en-US" sz="3200" dirty="0"/>
              <a:t>and </a:t>
            </a:r>
            <a:r>
              <a:rPr lang="en-US" sz="3200" dirty="0" err="1"/>
              <a:t>Mahalanobis</a:t>
            </a:r>
            <a:r>
              <a:rPr lang="en-US" sz="3200" dirty="0"/>
              <a:t> cut off scores. </a:t>
            </a:r>
            <a:endParaRPr sz="3200" b="0" i="0" u="none" strike="noStrike" cap="none" dirty="0">
              <a:solidFill>
                <a:srgbClr val="000000"/>
              </a:solidFill>
              <a:sym typeface="Arial"/>
            </a:endParaRPr>
          </a:p>
        </p:txBody>
      </p:sp>
      <p:sp>
        <p:nvSpPr>
          <p:cNvPr id="228" name="Shape 228"/>
          <p:cNvSpPr/>
          <p:nvPr/>
        </p:nvSpPr>
        <p:spPr>
          <a:xfrm>
            <a:off x="420639" y="32080894"/>
            <a:ext cx="43002208" cy="368235"/>
          </a:xfrm>
          <a:prstGeom prst="rect">
            <a:avLst/>
          </a:prstGeom>
          <a:solidFill>
            <a:srgbClr val="7E414F"/>
          </a:solidFill>
          <a:ln w="25400" cap="flat" cmpd="sng">
            <a:solidFill>
              <a:srgbClr val="7E414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ea typeface="Arial"/>
              <a:cs typeface="Arial"/>
              <a:sym typeface="Arial"/>
            </a:endParaRPr>
          </a:p>
        </p:txBody>
      </p:sp>
      <p:pic>
        <p:nvPicPr>
          <p:cNvPr id="3" name="Picture 2">
            <a:extLst>
              <a:ext uri="{FF2B5EF4-FFF2-40B4-BE49-F238E27FC236}">
                <a16:creationId xmlns:a16="http://schemas.microsoft.com/office/drawing/2014/main" id="{40908410-9785-41C7-BDF1-7AC957F7B994}"/>
              </a:ext>
            </a:extLst>
          </p:cNvPr>
          <p:cNvPicPr>
            <a:picLocks noChangeAspect="1"/>
          </p:cNvPicPr>
          <p:nvPr/>
        </p:nvPicPr>
        <p:blipFill>
          <a:blip r:embed="rId6"/>
          <a:stretch>
            <a:fillRect/>
          </a:stretch>
        </p:blipFill>
        <p:spPr>
          <a:xfrm>
            <a:off x="4085784" y="29803193"/>
            <a:ext cx="3657607" cy="1920244"/>
          </a:xfrm>
          <a:prstGeom prst="rect">
            <a:avLst/>
          </a:prstGeom>
        </p:spPr>
      </p:pic>
      <p:graphicFrame>
        <p:nvGraphicFramePr>
          <p:cNvPr id="4" name="Table 3">
            <a:extLst>
              <a:ext uri="{FF2B5EF4-FFF2-40B4-BE49-F238E27FC236}">
                <a16:creationId xmlns:a16="http://schemas.microsoft.com/office/drawing/2014/main" id="{6DA151B9-C718-44EF-935B-2F531975B9B4}"/>
              </a:ext>
            </a:extLst>
          </p:cNvPr>
          <p:cNvGraphicFramePr>
            <a:graphicFrameLocks noGrp="1"/>
          </p:cNvGraphicFramePr>
          <p:nvPr>
            <p:extLst>
              <p:ext uri="{D42A27DB-BD31-4B8C-83A1-F6EECF244321}">
                <p14:modId xmlns:p14="http://schemas.microsoft.com/office/powerpoint/2010/main" val="217211303"/>
              </p:ext>
            </p:extLst>
          </p:nvPr>
        </p:nvGraphicFramePr>
        <p:xfrm>
          <a:off x="29759911" y="6541814"/>
          <a:ext cx="13485346" cy="8109193"/>
        </p:xfrm>
        <a:graphic>
          <a:graphicData uri="http://schemas.openxmlformats.org/drawingml/2006/table">
            <a:tbl>
              <a:tblPr>
                <a:tableStyleId>{9D7B26C5-4107-4FEC-AEDC-1716B250A1EF}</a:tableStyleId>
              </a:tblPr>
              <a:tblGrid>
                <a:gridCol w="3563201">
                  <a:extLst>
                    <a:ext uri="{9D8B030D-6E8A-4147-A177-3AD203B41FA5}">
                      <a16:colId xmlns:a16="http://schemas.microsoft.com/office/drawing/2014/main" val="3297480019"/>
                    </a:ext>
                  </a:extLst>
                </a:gridCol>
                <a:gridCol w="3563201">
                  <a:extLst>
                    <a:ext uri="{9D8B030D-6E8A-4147-A177-3AD203B41FA5}">
                      <a16:colId xmlns:a16="http://schemas.microsoft.com/office/drawing/2014/main" val="3455213099"/>
                    </a:ext>
                  </a:extLst>
                </a:gridCol>
                <a:gridCol w="3179472">
                  <a:extLst>
                    <a:ext uri="{9D8B030D-6E8A-4147-A177-3AD203B41FA5}">
                      <a16:colId xmlns:a16="http://schemas.microsoft.com/office/drawing/2014/main" val="1691043363"/>
                    </a:ext>
                  </a:extLst>
                </a:gridCol>
                <a:gridCol w="3179472">
                  <a:extLst>
                    <a:ext uri="{9D8B030D-6E8A-4147-A177-3AD203B41FA5}">
                      <a16:colId xmlns:a16="http://schemas.microsoft.com/office/drawing/2014/main" val="2400588683"/>
                    </a:ext>
                  </a:extLst>
                </a:gridCol>
              </a:tblGrid>
              <a:tr h="620139">
                <a:tc gridSpan="4">
                  <a:txBody>
                    <a:bodyPr/>
                    <a:lstStyle/>
                    <a:p>
                      <a:pPr algn="l" fontAlgn="b"/>
                      <a:r>
                        <a:rPr lang="en-US" sz="3000" b="1" i="0" u="none" strike="noStrike" dirty="0">
                          <a:solidFill>
                            <a:srgbClr val="000000"/>
                          </a:solidFill>
                          <a:effectLst/>
                          <a:latin typeface="+mj-lt"/>
                        </a:rPr>
                        <a:t>Table 1. </a:t>
                      </a:r>
                      <a:r>
                        <a:rPr lang="en-US" sz="3000" b="1" i="1" u="none" strike="noStrike" dirty="0">
                          <a:solidFill>
                            <a:srgbClr val="000000"/>
                          </a:solidFill>
                          <a:effectLst/>
                          <a:latin typeface="+mj-lt"/>
                        </a:rPr>
                        <a:t>Change in Reporting Rates and Experimental Totals</a:t>
                      </a:r>
                      <a:endParaRPr lang="en-US" sz="3000" b="1" i="0" u="none" strike="noStrike" dirty="0">
                        <a:solidFill>
                          <a:srgbClr val="000000"/>
                        </a:solidFill>
                        <a:effectLst/>
                        <a:latin typeface="+mj-lt"/>
                      </a:endParaRPr>
                    </a:p>
                  </a:txBody>
                  <a:tcPr marL="6350" marR="6350" marT="6350"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fontAlgn="b"/>
                      <a:endParaRPr lang="en-US" sz="3000" b="1" i="0" u="none" strike="noStrike" dirty="0">
                        <a:solidFill>
                          <a:srgbClr val="000000"/>
                        </a:solidFill>
                        <a:effectLst/>
                        <a:latin typeface="Calibri" panose="020F0502020204030204" pitchFamily="34" charset="0"/>
                      </a:endParaRPr>
                    </a:p>
                  </a:txBody>
                  <a:tcPr marL="6350" marR="6350" marT="6350" marB="0" anchor="ctr">
                    <a:lnB w="12700" cap="flat" cmpd="sng" algn="ctr">
                      <a:solidFill>
                        <a:schemeClr val="tx1"/>
                      </a:solidFill>
                      <a:prstDash val="solid"/>
                      <a:round/>
                      <a:headEnd type="none" w="med" len="med"/>
                      <a:tailEnd type="none" w="med" len="med"/>
                    </a:lnB>
                  </a:tcPr>
                </a:tc>
                <a:tc hMerge="1">
                  <a:txBody>
                    <a:bodyPr/>
                    <a:lstStyle/>
                    <a:p>
                      <a:pPr algn="ctr" fontAlgn="b"/>
                      <a:endParaRPr lang="en-US" sz="3000" b="1" i="0" u="none" strike="noStrike" dirty="0">
                        <a:solidFill>
                          <a:srgbClr val="000000"/>
                        </a:solidFill>
                        <a:effectLst/>
                        <a:latin typeface="Calibri" panose="020F0502020204030204" pitchFamily="34" charset="0"/>
                      </a:endParaRPr>
                    </a:p>
                  </a:txBody>
                  <a:tcPr marL="6350" marR="6350" marT="6350" marB="0" anchor="ctr">
                    <a:lnB w="12700" cap="flat" cmpd="sng" algn="ctr">
                      <a:solidFill>
                        <a:schemeClr val="tx1"/>
                      </a:solidFill>
                      <a:prstDash val="solid"/>
                      <a:round/>
                      <a:headEnd type="none" w="med" len="med"/>
                      <a:tailEnd type="none" w="med" len="med"/>
                    </a:lnB>
                  </a:tcPr>
                </a:tc>
                <a:tc hMerge="1">
                  <a:txBody>
                    <a:bodyPr/>
                    <a:lstStyle/>
                    <a:p>
                      <a:pPr algn="ctr" fontAlgn="b"/>
                      <a:endParaRPr lang="en-US" sz="3000" b="1" i="0" u="none" strike="noStrike" dirty="0">
                        <a:solidFill>
                          <a:srgbClr val="000000"/>
                        </a:solidFill>
                        <a:effectLst/>
                        <a:latin typeface="Calibri" panose="020F0502020204030204" pitchFamily="34" charset="0"/>
                      </a:endParaRPr>
                    </a:p>
                  </a:txBody>
                  <a:tcPr marL="6350" marR="6350" marT="6350" marB="0"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9249488"/>
                  </a:ext>
                </a:extLst>
              </a:tr>
              <a:tr h="620139">
                <a:tc>
                  <a:txBody>
                    <a:bodyPr/>
                    <a:lstStyle/>
                    <a:p>
                      <a:pPr algn="l" fontAlgn="b"/>
                      <a:r>
                        <a:rPr lang="en-US" sz="3000" b="1" u="none" strike="noStrike" dirty="0">
                          <a:effectLst/>
                        </a:rPr>
                        <a:t>Field</a:t>
                      </a:r>
                      <a:endParaRPr lang="en-US" sz="3000" b="1" i="0" u="none" strike="noStrike" dirty="0">
                        <a:solidFill>
                          <a:srgbClr val="000000"/>
                        </a:solidFill>
                        <a:effectLst/>
                        <a:latin typeface="Calibri" panose="020F0502020204030204" pitchFamily="34" charset="0"/>
                      </a:endParaRPr>
                    </a:p>
                  </a:txBody>
                  <a:tcPr marL="6350" marR="6350" marT="6350" marB="0" anchor="b">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3000" b="1" u="none" strike="noStrike" dirty="0">
                          <a:effectLst/>
                        </a:rPr>
                        <a:t>Effect Size </a:t>
                      </a:r>
                    </a:p>
                    <a:p>
                      <a:pPr algn="ctr" fontAlgn="b"/>
                      <a:r>
                        <a:rPr lang="en-US" sz="3000" b="1" u="none" strike="noStrike" dirty="0">
                          <a:effectLst/>
                        </a:rPr>
                        <a:t>Change (</a:t>
                      </a:r>
                      <a:r>
                        <a:rPr lang="en-US" sz="3000" b="1" i="1" u="none" strike="noStrike" dirty="0">
                          <a:effectLst/>
                        </a:rPr>
                        <a:t>d</a:t>
                      </a:r>
                      <a:r>
                        <a:rPr lang="en-US" sz="3000" b="1" u="none" strike="noStrike" dirty="0">
                          <a:effectLst/>
                        </a:rPr>
                        <a:t>) </a:t>
                      </a:r>
                      <a:endParaRPr lang="en-US" sz="3000" b="1" i="0" u="none" strike="noStrike" dirty="0">
                        <a:solidFill>
                          <a:srgbClr val="000000"/>
                        </a:solidFill>
                        <a:effectLst/>
                        <a:latin typeface="Calibri" panose="020F0502020204030204" pitchFamily="34" charset="0"/>
                      </a:endParaRPr>
                    </a:p>
                  </a:txBody>
                  <a:tcPr marL="6350" marR="6350" marT="635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3000" b="1" u="none" strike="noStrike" dirty="0">
                          <a:effectLst/>
                        </a:rPr>
                        <a:t>Experiments 2012</a:t>
                      </a:r>
                      <a:endParaRPr lang="en-US" sz="3000" b="1" i="0" u="none" strike="noStrike" dirty="0">
                        <a:solidFill>
                          <a:srgbClr val="000000"/>
                        </a:solidFill>
                        <a:effectLst/>
                        <a:latin typeface="Calibri" panose="020F0502020204030204" pitchFamily="34" charset="0"/>
                      </a:endParaRPr>
                    </a:p>
                  </a:txBody>
                  <a:tcPr marL="6350" marR="6350" marT="635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3000" b="1" u="none" strike="noStrike" dirty="0">
                          <a:effectLst/>
                        </a:rPr>
                        <a:t>Experiments 2017</a:t>
                      </a:r>
                      <a:endParaRPr lang="en-US" sz="3000" b="1" i="0" u="none" strike="noStrike" dirty="0">
                        <a:solidFill>
                          <a:srgbClr val="000000"/>
                        </a:solidFill>
                        <a:effectLst/>
                        <a:latin typeface="Calibri" panose="020F0502020204030204" pitchFamily="34" charset="0"/>
                      </a:endParaRPr>
                    </a:p>
                  </a:txBody>
                  <a:tcPr marL="6350" marR="6350" marT="6350" marB="0"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7251966"/>
                  </a:ext>
                </a:extLst>
              </a:tr>
              <a:tr h="469624">
                <a:tc>
                  <a:txBody>
                    <a:bodyPr/>
                    <a:lstStyle/>
                    <a:p>
                      <a:pPr algn="l" fontAlgn="b"/>
                      <a:r>
                        <a:rPr lang="en-US" sz="3000" u="none" strike="noStrike" dirty="0">
                          <a:effectLst/>
                        </a:rPr>
                        <a:t>Clinical</a:t>
                      </a:r>
                      <a:endParaRPr lang="en-US" sz="3000" b="0" i="0" u="none" strike="noStrike" dirty="0">
                        <a:solidFill>
                          <a:srgbClr val="000000"/>
                        </a:solidFill>
                        <a:effectLst/>
                        <a:latin typeface="Calibri" panose="020F0502020204030204" pitchFamily="34" charset="0"/>
                      </a:endParaRPr>
                    </a:p>
                  </a:txBody>
                  <a:tcPr marL="6350" marR="6350" marT="6350" marB="0" anchor="b">
                    <a:lnT w="12700" cap="flat" cmpd="sng" algn="ctr">
                      <a:solidFill>
                        <a:schemeClr val="tx1"/>
                      </a:solidFill>
                      <a:prstDash val="solid"/>
                      <a:round/>
                      <a:headEnd type="none" w="med" len="med"/>
                      <a:tailEnd type="none" w="med" len="med"/>
                    </a:lnT>
                  </a:tcPr>
                </a:tc>
                <a:tc>
                  <a:txBody>
                    <a:bodyPr/>
                    <a:lstStyle/>
                    <a:p>
                      <a:pPr algn="ctr" fontAlgn="b"/>
                      <a:r>
                        <a:rPr lang="en-US" sz="3000" u="none" strike="noStrike" dirty="0">
                          <a:effectLst/>
                        </a:rPr>
                        <a:t>0.26</a:t>
                      </a:r>
                      <a:endParaRPr lang="en-US" sz="3000" b="0" i="0" u="none" strike="noStrike" dirty="0">
                        <a:solidFill>
                          <a:srgbClr val="000000"/>
                        </a:solidFill>
                        <a:effectLst/>
                        <a:latin typeface="Calibri" panose="020F0502020204030204" pitchFamily="34" charset="0"/>
                      </a:endParaRPr>
                    </a:p>
                  </a:txBody>
                  <a:tcPr marL="6350" marR="6350" marT="6350" marB="0" anchor="ctr">
                    <a:lnT w="12700" cap="flat" cmpd="sng" algn="ctr">
                      <a:solidFill>
                        <a:schemeClr val="tx1"/>
                      </a:solidFill>
                      <a:prstDash val="solid"/>
                      <a:round/>
                      <a:headEnd type="none" w="med" len="med"/>
                      <a:tailEnd type="none" w="med" len="med"/>
                    </a:lnT>
                  </a:tcPr>
                </a:tc>
                <a:tc>
                  <a:txBody>
                    <a:bodyPr/>
                    <a:lstStyle/>
                    <a:p>
                      <a:pPr algn="ctr" fontAlgn="b"/>
                      <a:r>
                        <a:rPr lang="en-US" sz="3000" u="none" strike="noStrike" dirty="0">
                          <a:effectLst/>
                        </a:rPr>
                        <a:t>54</a:t>
                      </a:r>
                      <a:endParaRPr lang="en-US" sz="3000" b="0" i="0" u="none" strike="noStrike" dirty="0">
                        <a:solidFill>
                          <a:srgbClr val="000000"/>
                        </a:solidFill>
                        <a:effectLst/>
                        <a:latin typeface="Calibri" panose="020F0502020204030204" pitchFamily="34" charset="0"/>
                      </a:endParaRPr>
                    </a:p>
                  </a:txBody>
                  <a:tcPr marL="6350" marR="6350" marT="6350" marB="0" anchor="ctr">
                    <a:lnT w="12700" cap="flat" cmpd="sng" algn="ctr">
                      <a:solidFill>
                        <a:schemeClr val="tx1"/>
                      </a:solidFill>
                      <a:prstDash val="solid"/>
                      <a:round/>
                      <a:headEnd type="none" w="med" len="med"/>
                      <a:tailEnd type="none" w="med" len="med"/>
                    </a:lnT>
                  </a:tcPr>
                </a:tc>
                <a:tc>
                  <a:txBody>
                    <a:bodyPr/>
                    <a:lstStyle/>
                    <a:p>
                      <a:pPr algn="ctr" fontAlgn="b"/>
                      <a:r>
                        <a:rPr lang="en-US" sz="3000" u="none" strike="noStrike">
                          <a:effectLst/>
                        </a:rPr>
                        <a:t>50</a:t>
                      </a:r>
                      <a:endParaRPr lang="en-US" sz="3000" b="0" i="0" u="none" strike="noStrike">
                        <a:solidFill>
                          <a:srgbClr val="000000"/>
                        </a:solidFill>
                        <a:effectLst/>
                        <a:latin typeface="Calibri" panose="020F0502020204030204" pitchFamily="34" charset="0"/>
                      </a:endParaRPr>
                    </a:p>
                  </a:txBody>
                  <a:tcPr marL="6350" marR="6350" marT="635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793357210"/>
                  </a:ext>
                </a:extLst>
              </a:tr>
              <a:tr h="469624">
                <a:tc>
                  <a:txBody>
                    <a:bodyPr/>
                    <a:lstStyle/>
                    <a:p>
                      <a:pPr algn="l" fontAlgn="b"/>
                      <a:r>
                        <a:rPr lang="en-US" sz="3000" u="none" strike="noStrike" dirty="0">
                          <a:effectLst/>
                        </a:rPr>
                        <a:t>Cognitive</a:t>
                      </a:r>
                      <a:endParaRPr lang="en-US" sz="3000" b="0" i="0" u="none" strike="noStrike" dirty="0">
                        <a:solidFill>
                          <a:srgbClr val="000000"/>
                        </a:solidFill>
                        <a:effectLst/>
                        <a:latin typeface="Calibri" panose="020F0502020204030204" pitchFamily="34" charset="0"/>
                      </a:endParaRPr>
                    </a:p>
                  </a:txBody>
                  <a:tcPr marL="6350" marR="6350" marT="6350" marB="0" anchor="b">
                    <a:solidFill>
                      <a:schemeClr val="bg1">
                        <a:lumMod val="95000"/>
                      </a:schemeClr>
                    </a:solidFill>
                  </a:tcPr>
                </a:tc>
                <a:tc>
                  <a:txBody>
                    <a:bodyPr/>
                    <a:lstStyle/>
                    <a:p>
                      <a:pPr algn="ctr" fontAlgn="b"/>
                      <a:r>
                        <a:rPr lang="en-US" sz="3000" u="none" strike="noStrike" dirty="0">
                          <a:effectLst/>
                        </a:rPr>
                        <a:t>2.93</a:t>
                      </a:r>
                      <a:endParaRPr lang="en-US" sz="3000" b="0" i="0" u="none" strike="noStrike" dirty="0">
                        <a:solidFill>
                          <a:srgbClr val="000000"/>
                        </a:solidFill>
                        <a:effectLst/>
                        <a:latin typeface="Calibri" panose="020F0502020204030204" pitchFamily="34" charset="0"/>
                      </a:endParaRPr>
                    </a:p>
                  </a:txBody>
                  <a:tcPr marL="6350" marR="6350" marT="6350" marB="0" anchor="ctr">
                    <a:solidFill>
                      <a:schemeClr val="bg1">
                        <a:lumMod val="95000"/>
                      </a:schemeClr>
                    </a:solidFill>
                  </a:tcPr>
                </a:tc>
                <a:tc>
                  <a:txBody>
                    <a:bodyPr/>
                    <a:lstStyle/>
                    <a:p>
                      <a:pPr algn="ctr" fontAlgn="b"/>
                      <a:r>
                        <a:rPr lang="en-US" sz="3000" u="none" strike="noStrike" dirty="0">
                          <a:effectLst/>
                        </a:rPr>
                        <a:t>164</a:t>
                      </a:r>
                      <a:endParaRPr lang="en-US" sz="3000" b="0" i="0" u="none" strike="noStrike" dirty="0">
                        <a:solidFill>
                          <a:srgbClr val="000000"/>
                        </a:solidFill>
                        <a:effectLst/>
                        <a:latin typeface="Calibri" panose="020F0502020204030204" pitchFamily="34" charset="0"/>
                      </a:endParaRPr>
                    </a:p>
                  </a:txBody>
                  <a:tcPr marL="6350" marR="6350" marT="6350" marB="0" anchor="ctr">
                    <a:solidFill>
                      <a:schemeClr val="bg1">
                        <a:lumMod val="95000"/>
                      </a:schemeClr>
                    </a:solidFill>
                  </a:tcPr>
                </a:tc>
                <a:tc>
                  <a:txBody>
                    <a:bodyPr/>
                    <a:lstStyle/>
                    <a:p>
                      <a:pPr algn="ctr" fontAlgn="b"/>
                      <a:r>
                        <a:rPr lang="en-US" sz="3000" u="none" strike="noStrike" dirty="0">
                          <a:effectLst/>
                        </a:rPr>
                        <a:t>135</a:t>
                      </a:r>
                      <a:endParaRPr lang="en-US" sz="3000" b="0" i="0" u="none" strike="noStrike" dirty="0">
                        <a:solidFill>
                          <a:srgbClr val="000000"/>
                        </a:solidFill>
                        <a:effectLst/>
                        <a:latin typeface="Calibri" panose="020F0502020204030204" pitchFamily="34" charset="0"/>
                      </a:endParaRPr>
                    </a:p>
                  </a:txBody>
                  <a:tcPr marL="6350" marR="6350" marT="6350" marB="0" anchor="ctr">
                    <a:solidFill>
                      <a:schemeClr val="bg1">
                        <a:lumMod val="95000"/>
                      </a:schemeClr>
                    </a:solidFill>
                  </a:tcPr>
                </a:tc>
                <a:extLst>
                  <a:ext uri="{0D108BD9-81ED-4DB2-BD59-A6C34878D82A}">
                    <a16:rowId xmlns:a16="http://schemas.microsoft.com/office/drawing/2014/main" val="158302795"/>
                  </a:ext>
                </a:extLst>
              </a:tr>
              <a:tr h="469624">
                <a:tc>
                  <a:txBody>
                    <a:bodyPr/>
                    <a:lstStyle/>
                    <a:p>
                      <a:pPr algn="l" fontAlgn="b"/>
                      <a:r>
                        <a:rPr lang="en-US" sz="3000" u="none" strike="noStrike" dirty="0">
                          <a:effectLst/>
                          <a:latin typeface="+mj-lt"/>
                        </a:rPr>
                        <a:t>Counseling</a:t>
                      </a:r>
                      <a:endParaRPr lang="en-US" sz="3000" b="0" i="0" u="none" strike="noStrike" dirty="0">
                        <a:solidFill>
                          <a:srgbClr val="000000"/>
                        </a:solidFill>
                        <a:effectLst/>
                        <a:latin typeface="+mj-lt"/>
                      </a:endParaRPr>
                    </a:p>
                  </a:txBody>
                  <a:tcPr marL="6350" marR="6350" marT="6350" marB="0" anchor="b"/>
                </a:tc>
                <a:tc>
                  <a:txBody>
                    <a:bodyPr/>
                    <a:lstStyle/>
                    <a:p>
                      <a:pPr algn="ctr" fontAlgn="b"/>
                      <a:r>
                        <a:rPr lang="en-US" sz="3000" u="none" strike="noStrike">
                          <a:effectLst/>
                          <a:latin typeface="+mj-lt"/>
                        </a:rPr>
                        <a:t>1.66</a:t>
                      </a:r>
                      <a:endParaRPr lang="en-US" sz="3000" b="0" i="0" u="none" strike="noStrike">
                        <a:solidFill>
                          <a:srgbClr val="000000"/>
                        </a:solidFill>
                        <a:effectLst/>
                        <a:latin typeface="+mj-lt"/>
                      </a:endParaRPr>
                    </a:p>
                  </a:txBody>
                  <a:tcPr marL="6350" marR="6350" marT="6350" marB="0" anchor="ctr"/>
                </a:tc>
                <a:tc>
                  <a:txBody>
                    <a:bodyPr/>
                    <a:lstStyle/>
                    <a:p>
                      <a:pPr algn="ctr" fontAlgn="b"/>
                      <a:r>
                        <a:rPr lang="en-US" sz="3000" u="none" strike="noStrike" dirty="0">
                          <a:effectLst/>
                          <a:latin typeface="+mj-lt"/>
                        </a:rPr>
                        <a:t>56</a:t>
                      </a:r>
                      <a:endParaRPr lang="en-US" sz="3000" b="0" i="0" u="none" strike="noStrike" dirty="0">
                        <a:solidFill>
                          <a:srgbClr val="000000"/>
                        </a:solidFill>
                        <a:effectLst/>
                        <a:latin typeface="+mj-lt"/>
                      </a:endParaRPr>
                    </a:p>
                  </a:txBody>
                  <a:tcPr marL="6350" marR="6350" marT="6350" marB="0" anchor="ctr"/>
                </a:tc>
                <a:tc>
                  <a:txBody>
                    <a:bodyPr/>
                    <a:lstStyle/>
                    <a:p>
                      <a:pPr algn="ctr" fontAlgn="b"/>
                      <a:r>
                        <a:rPr lang="en-US" sz="3000" u="none" strike="noStrike">
                          <a:effectLst/>
                          <a:latin typeface="+mj-lt"/>
                        </a:rPr>
                        <a:t>57</a:t>
                      </a:r>
                      <a:endParaRPr lang="en-US" sz="3000" b="0" i="0" u="none" strike="noStrike">
                        <a:solidFill>
                          <a:srgbClr val="000000"/>
                        </a:solidFill>
                        <a:effectLst/>
                        <a:latin typeface="+mj-lt"/>
                      </a:endParaRPr>
                    </a:p>
                  </a:txBody>
                  <a:tcPr marL="6350" marR="6350" marT="6350" marB="0" anchor="ctr"/>
                </a:tc>
                <a:extLst>
                  <a:ext uri="{0D108BD9-81ED-4DB2-BD59-A6C34878D82A}">
                    <a16:rowId xmlns:a16="http://schemas.microsoft.com/office/drawing/2014/main" val="8112640"/>
                  </a:ext>
                </a:extLst>
              </a:tr>
              <a:tr h="469624">
                <a:tc>
                  <a:txBody>
                    <a:bodyPr/>
                    <a:lstStyle/>
                    <a:p>
                      <a:pPr algn="l" fontAlgn="b"/>
                      <a:r>
                        <a:rPr lang="en-US" sz="3000" u="none" strike="noStrike" dirty="0">
                          <a:effectLst/>
                          <a:latin typeface="+mj-lt"/>
                        </a:rPr>
                        <a:t>Developmental</a:t>
                      </a:r>
                      <a:endParaRPr lang="en-US" sz="3000" b="0" i="0" u="none" strike="noStrike" dirty="0">
                        <a:solidFill>
                          <a:srgbClr val="000000"/>
                        </a:solidFill>
                        <a:effectLst/>
                        <a:latin typeface="+mj-lt"/>
                      </a:endParaRPr>
                    </a:p>
                  </a:txBody>
                  <a:tcPr marL="6350" marR="6350" marT="6350" marB="0" anchor="b">
                    <a:solidFill>
                      <a:schemeClr val="bg1">
                        <a:lumMod val="95000"/>
                      </a:schemeClr>
                    </a:solidFill>
                  </a:tcPr>
                </a:tc>
                <a:tc>
                  <a:txBody>
                    <a:bodyPr/>
                    <a:lstStyle/>
                    <a:p>
                      <a:pPr algn="ctr" fontAlgn="b"/>
                      <a:r>
                        <a:rPr lang="en-US" sz="3000" u="none" strike="noStrike" dirty="0">
                          <a:effectLst/>
                          <a:latin typeface="+mj-lt"/>
                        </a:rPr>
                        <a:t>1.48</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70</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71</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extLst>
                  <a:ext uri="{0D108BD9-81ED-4DB2-BD59-A6C34878D82A}">
                    <a16:rowId xmlns:a16="http://schemas.microsoft.com/office/drawing/2014/main" val="3742023439"/>
                  </a:ext>
                </a:extLst>
              </a:tr>
              <a:tr h="469624">
                <a:tc>
                  <a:txBody>
                    <a:bodyPr/>
                    <a:lstStyle/>
                    <a:p>
                      <a:pPr algn="l" fontAlgn="b"/>
                      <a:r>
                        <a:rPr lang="en-US" sz="3000" u="none" strike="noStrike" dirty="0">
                          <a:effectLst/>
                          <a:latin typeface="+mj-lt"/>
                        </a:rPr>
                        <a:t>Educational</a:t>
                      </a:r>
                      <a:endParaRPr lang="en-US" sz="3000" b="0" i="0" u="none" strike="noStrike" dirty="0">
                        <a:solidFill>
                          <a:srgbClr val="000000"/>
                        </a:solidFill>
                        <a:effectLst/>
                        <a:latin typeface="+mj-lt"/>
                      </a:endParaRPr>
                    </a:p>
                  </a:txBody>
                  <a:tcPr marL="6350" marR="6350" marT="6350" marB="0" anchor="b"/>
                </a:tc>
                <a:tc>
                  <a:txBody>
                    <a:bodyPr/>
                    <a:lstStyle/>
                    <a:p>
                      <a:pPr algn="ctr" fontAlgn="b"/>
                      <a:r>
                        <a:rPr lang="en-US" sz="3000" u="none" strike="noStrike">
                          <a:effectLst/>
                          <a:latin typeface="+mj-lt"/>
                        </a:rPr>
                        <a:t>0.48</a:t>
                      </a:r>
                      <a:endParaRPr lang="en-US" sz="3000" b="0" i="0" u="none" strike="noStrike">
                        <a:solidFill>
                          <a:srgbClr val="000000"/>
                        </a:solidFill>
                        <a:effectLst/>
                        <a:latin typeface="+mj-lt"/>
                      </a:endParaRPr>
                    </a:p>
                  </a:txBody>
                  <a:tcPr marL="6350" marR="6350" marT="6350" marB="0" anchor="ctr"/>
                </a:tc>
                <a:tc>
                  <a:txBody>
                    <a:bodyPr/>
                    <a:lstStyle/>
                    <a:p>
                      <a:pPr algn="ctr" fontAlgn="b"/>
                      <a:r>
                        <a:rPr lang="en-US" sz="3000" u="none" strike="noStrike" dirty="0">
                          <a:effectLst/>
                          <a:latin typeface="+mj-lt"/>
                        </a:rPr>
                        <a:t>56</a:t>
                      </a:r>
                      <a:endParaRPr lang="en-US" sz="3000" b="0" i="0" u="none" strike="noStrike" dirty="0">
                        <a:solidFill>
                          <a:srgbClr val="000000"/>
                        </a:solidFill>
                        <a:effectLst/>
                        <a:latin typeface="+mj-lt"/>
                      </a:endParaRPr>
                    </a:p>
                  </a:txBody>
                  <a:tcPr marL="6350" marR="6350" marT="6350" marB="0" anchor="ctr"/>
                </a:tc>
                <a:tc>
                  <a:txBody>
                    <a:bodyPr/>
                    <a:lstStyle/>
                    <a:p>
                      <a:pPr algn="ctr" fontAlgn="b"/>
                      <a:r>
                        <a:rPr lang="en-US" sz="3000" u="none" strike="noStrike">
                          <a:effectLst/>
                          <a:latin typeface="+mj-lt"/>
                        </a:rPr>
                        <a:t>58</a:t>
                      </a:r>
                      <a:endParaRPr lang="en-US" sz="3000" b="0" i="0" u="none" strike="noStrike">
                        <a:solidFill>
                          <a:srgbClr val="000000"/>
                        </a:solidFill>
                        <a:effectLst/>
                        <a:latin typeface="+mj-lt"/>
                      </a:endParaRPr>
                    </a:p>
                  </a:txBody>
                  <a:tcPr marL="6350" marR="6350" marT="6350" marB="0" anchor="ctr"/>
                </a:tc>
                <a:extLst>
                  <a:ext uri="{0D108BD9-81ED-4DB2-BD59-A6C34878D82A}">
                    <a16:rowId xmlns:a16="http://schemas.microsoft.com/office/drawing/2014/main" val="3555967461"/>
                  </a:ext>
                </a:extLst>
              </a:tr>
              <a:tr h="469624">
                <a:tc>
                  <a:txBody>
                    <a:bodyPr/>
                    <a:lstStyle/>
                    <a:p>
                      <a:pPr algn="l" fontAlgn="b"/>
                      <a:r>
                        <a:rPr lang="en-US" sz="3000" u="none" strike="noStrike" dirty="0">
                          <a:effectLst/>
                          <a:latin typeface="+mj-lt"/>
                        </a:rPr>
                        <a:t>Environmental</a:t>
                      </a:r>
                      <a:endParaRPr lang="en-US" sz="3000" b="0" i="0" u="none" strike="noStrike" dirty="0">
                        <a:solidFill>
                          <a:srgbClr val="000000"/>
                        </a:solidFill>
                        <a:effectLst/>
                        <a:latin typeface="+mj-lt"/>
                      </a:endParaRPr>
                    </a:p>
                  </a:txBody>
                  <a:tcPr marL="6350" marR="6350" marT="6350" marB="0" anchor="b">
                    <a:solidFill>
                      <a:schemeClr val="bg1">
                        <a:lumMod val="95000"/>
                      </a:schemeClr>
                    </a:solidFill>
                  </a:tcPr>
                </a:tc>
                <a:tc>
                  <a:txBody>
                    <a:bodyPr/>
                    <a:lstStyle/>
                    <a:p>
                      <a:pPr algn="ctr" fontAlgn="b"/>
                      <a:r>
                        <a:rPr lang="en-US" sz="3000" u="none" strike="noStrike" dirty="0">
                          <a:effectLst/>
                          <a:latin typeface="+mj-lt"/>
                        </a:rPr>
                        <a:t>0.00</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58</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58</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extLst>
                  <a:ext uri="{0D108BD9-81ED-4DB2-BD59-A6C34878D82A}">
                    <a16:rowId xmlns:a16="http://schemas.microsoft.com/office/drawing/2014/main" val="2770228164"/>
                  </a:ext>
                </a:extLst>
              </a:tr>
              <a:tr h="469624">
                <a:tc>
                  <a:txBody>
                    <a:bodyPr/>
                    <a:lstStyle/>
                    <a:p>
                      <a:pPr algn="l" fontAlgn="b"/>
                      <a:r>
                        <a:rPr lang="en-US" sz="3000" u="none" strike="noStrike">
                          <a:effectLst/>
                          <a:latin typeface="+mj-lt"/>
                        </a:rPr>
                        <a:t>Forensics</a:t>
                      </a:r>
                      <a:endParaRPr lang="en-US" sz="3000" b="0" i="0" u="none" strike="noStrike">
                        <a:solidFill>
                          <a:srgbClr val="000000"/>
                        </a:solidFill>
                        <a:effectLst/>
                        <a:latin typeface="+mj-lt"/>
                      </a:endParaRPr>
                    </a:p>
                  </a:txBody>
                  <a:tcPr marL="6350" marR="6350" marT="6350" marB="0" anchor="b"/>
                </a:tc>
                <a:tc>
                  <a:txBody>
                    <a:bodyPr/>
                    <a:lstStyle/>
                    <a:p>
                      <a:pPr algn="ctr" fontAlgn="b"/>
                      <a:r>
                        <a:rPr lang="en-US" sz="3000" u="none" strike="noStrike" dirty="0">
                          <a:effectLst/>
                          <a:latin typeface="+mj-lt"/>
                        </a:rPr>
                        <a:t>2.56</a:t>
                      </a:r>
                      <a:endParaRPr lang="en-US" sz="3000" b="0" i="0" u="none" strike="noStrike" dirty="0">
                        <a:solidFill>
                          <a:srgbClr val="000000"/>
                        </a:solidFill>
                        <a:effectLst/>
                        <a:latin typeface="+mj-lt"/>
                      </a:endParaRPr>
                    </a:p>
                  </a:txBody>
                  <a:tcPr marL="6350" marR="6350" marT="6350" marB="0" anchor="ctr"/>
                </a:tc>
                <a:tc>
                  <a:txBody>
                    <a:bodyPr/>
                    <a:lstStyle/>
                    <a:p>
                      <a:pPr algn="ctr" fontAlgn="b"/>
                      <a:r>
                        <a:rPr lang="en-US" sz="3000" u="none" strike="noStrike" dirty="0">
                          <a:effectLst/>
                          <a:latin typeface="+mj-lt"/>
                        </a:rPr>
                        <a:t>62</a:t>
                      </a:r>
                      <a:endParaRPr lang="en-US" sz="3000" b="0" i="0" u="none" strike="noStrike" dirty="0">
                        <a:solidFill>
                          <a:srgbClr val="000000"/>
                        </a:solidFill>
                        <a:effectLst/>
                        <a:latin typeface="+mj-lt"/>
                      </a:endParaRPr>
                    </a:p>
                  </a:txBody>
                  <a:tcPr marL="6350" marR="6350" marT="6350" marB="0" anchor="ctr"/>
                </a:tc>
                <a:tc>
                  <a:txBody>
                    <a:bodyPr/>
                    <a:lstStyle/>
                    <a:p>
                      <a:pPr algn="ctr" fontAlgn="b"/>
                      <a:r>
                        <a:rPr lang="en-US" sz="3000" u="none" strike="noStrike" dirty="0">
                          <a:effectLst/>
                          <a:latin typeface="+mj-lt"/>
                        </a:rPr>
                        <a:t>70</a:t>
                      </a:r>
                      <a:endParaRPr lang="en-US" sz="3000" b="0" i="0" u="none" strike="noStrike" dirty="0">
                        <a:solidFill>
                          <a:srgbClr val="000000"/>
                        </a:solidFill>
                        <a:effectLst/>
                        <a:latin typeface="+mj-lt"/>
                      </a:endParaRPr>
                    </a:p>
                  </a:txBody>
                  <a:tcPr marL="6350" marR="6350" marT="6350" marB="0" anchor="ctr"/>
                </a:tc>
                <a:extLst>
                  <a:ext uri="{0D108BD9-81ED-4DB2-BD59-A6C34878D82A}">
                    <a16:rowId xmlns:a16="http://schemas.microsoft.com/office/drawing/2014/main" val="2419134506"/>
                  </a:ext>
                </a:extLst>
              </a:tr>
              <a:tr h="932816">
                <a:tc>
                  <a:txBody>
                    <a:bodyPr/>
                    <a:lstStyle/>
                    <a:p>
                      <a:pPr algn="l" fontAlgn="b"/>
                      <a:r>
                        <a:rPr lang="en-US" sz="3000" u="none" strike="noStrike" dirty="0">
                          <a:effectLst/>
                          <a:latin typeface="+mj-lt"/>
                        </a:rPr>
                        <a:t>Industrial </a:t>
                      </a:r>
                    </a:p>
                    <a:p>
                      <a:pPr algn="l" fontAlgn="b"/>
                      <a:r>
                        <a:rPr lang="en-US" sz="3000" u="none" strike="noStrike" dirty="0">
                          <a:effectLst/>
                          <a:latin typeface="+mj-lt"/>
                        </a:rPr>
                        <a:t>Organizational</a:t>
                      </a:r>
                      <a:endParaRPr lang="en-US" sz="3000" b="0" i="0" u="none" strike="noStrike" dirty="0">
                        <a:solidFill>
                          <a:srgbClr val="000000"/>
                        </a:solidFill>
                        <a:effectLst/>
                        <a:latin typeface="+mj-lt"/>
                      </a:endParaRPr>
                    </a:p>
                  </a:txBody>
                  <a:tcPr marL="6350" marR="6350" marT="6350" marB="0" anchor="b">
                    <a:solidFill>
                      <a:schemeClr val="bg1">
                        <a:lumMod val="95000"/>
                      </a:schemeClr>
                    </a:solidFill>
                  </a:tcPr>
                </a:tc>
                <a:tc>
                  <a:txBody>
                    <a:bodyPr/>
                    <a:lstStyle/>
                    <a:p>
                      <a:pPr algn="ctr" fontAlgn="b"/>
                      <a:r>
                        <a:rPr lang="en-US" sz="3000" u="none" strike="noStrike" dirty="0">
                          <a:effectLst/>
                          <a:latin typeface="+mj-lt"/>
                        </a:rPr>
                        <a:t>2.79</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104</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124</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extLst>
                  <a:ext uri="{0D108BD9-81ED-4DB2-BD59-A6C34878D82A}">
                    <a16:rowId xmlns:a16="http://schemas.microsoft.com/office/drawing/2014/main" val="2493430675"/>
                  </a:ext>
                </a:extLst>
              </a:tr>
              <a:tr h="469624">
                <a:tc>
                  <a:txBody>
                    <a:bodyPr/>
                    <a:lstStyle/>
                    <a:p>
                      <a:pPr algn="l" fontAlgn="b"/>
                      <a:r>
                        <a:rPr lang="en-US" sz="3000" b="0" i="0" u="none" strike="noStrike" dirty="0">
                          <a:solidFill>
                            <a:srgbClr val="000000"/>
                          </a:solidFill>
                          <a:effectLst/>
                          <a:latin typeface="+mj-lt"/>
                        </a:rPr>
                        <a:t>Methods</a:t>
                      </a:r>
                    </a:p>
                  </a:txBody>
                  <a:tcPr marL="6350" marR="6350" marT="6350" marB="0" anchor="b">
                    <a:noFill/>
                  </a:tcPr>
                </a:tc>
                <a:tc>
                  <a:txBody>
                    <a:bodyPr/>
                    <a:lstStyle/>
                    <a:p>
                      <a:pPr algn="ctr" fontAlgn="b"/>
                      <a:r>
                        <a:rPr lang="en-US" sz="3000" b="0" i="0" u="none" strike="noStrike">
                          <a:solidFill>
                            <a:srgbClr val="000000"/>
                          </a:solidFill>
                          <a:effectLst/>
                          <a:latin typeface="+mj-lt"/>
                        </a:rPr>
                        <a:t>0.41</a:t>
                      </a:r>
                      <a:endParaRPr lang="en-US" sz="3000" b="0" i="0" u="none" strike="noStrike" dirty="0">
                        <a:solidFill>
                          <a:srgbClr val="000000"/>
                        </a:solidFill>
                        <a:effectLst/>
                        <a:latin typeface="+mj-lt"/>
                      </a:endParaRPr>
                    </a:p>
                  </a:txBody>
                  <a:tcPr marL="6350" marR="6350" marT="6350" marB="0" anchor="ctr">
                    <a:noFill/>
                  </a:tcPr>
                </a:tc>
                <a:tc>
                  <a:txBody>
                    <a:bodyPr/>
                    <a:lstStyle/>
                    <a:p>
                      <a:pPr algn="ctr" fontAlgn="b"/>
                      <a:r>
                        <a:rPr lang="en-US" sz="3000" b="0" i="0" u="none" strike="noStrike" dirty="0">
                          <a:solidFill>
                            <a:srgbClr val="000000"/>
                          </a:solidFill>
                          <a:effectLst/>
                          <a:latin typeface="+mj-lt"/>
                        </a:rPr>
                        <a:t>66</a:t>
                      </a:r>
                    </a:p>
                  </a:txBody>
                  <a:tcPr marL="6350" marR="6350" marT="6350" marB="0" anchor="ctr">
                    <a:noFill/>
                  </a:tcPr>
                </a:tc>
                <a:tc>
                  <a:txBody>
                    <a:bodyPr/>
                    <a:lstStyle/>
                    <a:p>
                      <a:pPr algn="ctr" fontAlgn="b"/>
                      <a:r>
                        <a:rPr lang="en-US" sz="3000" b="0" i="0" u="none" strike="noStrike" dirty="0">
                          <a:solidFill>
                            <a:srgbClr val="000000"/>
                          </a:solidFill>
                          <a:effectLst/>
                          <a:latin typeface="+mj-lt"/>
                        </a:rPr>
                        <a:t>60</a:t>
                      </a:r>
                    </a:p>
                  </a:txBody>
                  <a:tcPr marL="6350" marR="6350" marT="6350" marB="0" anchor="ctr">
                    <a:noFill/>
                  </a:tcPr>
                </a:tc>
                <a:extLst>
                  <a:ext uri="{0D108BD9-81ED-4DB2-BD59-A6C34878D82A}">
                    <a16:rowId xmlns:a16="http://schemas.microsoft.com/office/drawing/2014/main" val="2253306387"/>
                  </a:ext>
                </a:extLst>
              </a:tr>
              <a:tr h="469624">
                <a:tc>
                  <a:txBody>
                    <a:bodyPr/>
                    <a:lstStyle/>
                    <a:p>
                      <a:pPr algn="l" fontAlgn="b"/>
                      <a:r>
                        <a:rPr lang="en-US" sz="3000" u="none" strike="noStrike" dirty="0">
                          <a:effectLst/>
                          <a:latin typeface="+mj-lt"/>
                        </a:rPr>
                        <a:t>Neuropsychology</a:t>
                      </a:r>
                      <a:endParaRPr lang="en-US" sz="3000" b="0" i="0" u="none" strike="noStrike" dirty="0">
                        <a:solidFill>
                          <a:srgbClr val="000000"/>
                        </a:solidFill>
                        <a:effectLst/>
                        <a:latin typeface="+mj-lt"/>
                      </a:endParaRPr>
                    </a:p>
                  </a:txBody>
                  <a:tcPr marL="6350" marR="6350" marT="6350" marB="0" anchor="b">
                    <a:solidFill>
                      <a:schemeClr val="bg1">
                        <a:lumMod val="95000"/>
                      </a:schemeClr>
                    </a:solidFill>
                  </a:tcPr>
                </a:tc>
                <a:tc>
                  <a:txBody>
                    <a:bodyPr/>
                    <a:lstStyle/>
                    <a:p>
                      <a:pPr algn="ctr" fontAlgn="b"/>
                      <a:r>
                        <a:rPr lang="en-US" sz="3000" u="none" strike="noStrike" dirty="0">
                          <a:effectLst/>
                          <a:latin typeface="+mj-lt"/>
                        </a:rPr>
                        <a:t>1.60</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59</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56</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extLst>
                  <a:ext uri="{0D108BD9-81ED-4DB2-BD59-A6C34878D82A}">
                    <a16:rowId xmlns:a16="http://schemas.microsoft.com/office/drawing/2014/main" val="1987568529"/>
                  </a:ext>
                </a:extLst>
              </a:tr>
              <a:tr h="469624">
                <a:tc>
                  <a:txBody>
                    <a:bodyPr/>
                    <a:lstStyle/>
                    <a:p>
                      <a:pPr algn="l" fontAlgn="b"/>
                      <a:r>
                        <a:rPr lang="en-US" sz="3000" u="none" strike="noStrike" dirty="0">
                          <a:effectLst/>
                          <a:latin typeface="+mj-lt"/>
                        </a:rPr>
                        <a:t>Overview</a:t>
                      </a:r>
                      <a:endParaRPr lang="en-US" sz="3000" b="0" i="0" u="none" strike="noStrike" dirty="0">
                        <a:solidFill>
                          <a:srgbClr val="000000"/>
                        </a:solidFill>
                        <a:effectLst/>
                        <a:latin typeface="+mj-lt"/>
                      </a:endParaRPr>
                    </a:p>
                  </a:txBody>
                  <a:tcPr marL="6350" marR="6350" marT="6350" marB="0" anchor="b">
                    <a:noFill/>
                  </a:tcPr>
                </a:tc>
                <a:tc>
                  <a:txBody>
                    <a:bodyPr/>
                    <a:lstStyle/>
                    <a:p>
                      <a:pPr algn="ctr" fontAlgn="b"/>
                      <a:r>
                        <a:rPr lang="en-US" sz="3000" u="none" strike="noStrike" dirty="0">
                          <a:effectLst/>
                          <a:latin typeface="+mj-lt"/>
                        </a:rPr>
                        <a:t>0.11</a:t>
                      </a:r>
                      <a:endParaRPr lang="en-US" sz="3000" b="0" i="0" u="none" strike="noStrike" dirty="0">
                        <a:solidFill>
                          <a:srgbClr val="000000"/>
                        </a:solidFill>
                        <a:effectLst/>
                        <a:latin typeface="+mj-lt"/>
                      </a:endParaRPr>
                    </a:p>
                  </a:txBody>
                  <a:tcPr marL="6350" marR="6350" marT="6350" marB="0" anchor="ctr">
                    <a:noFill/>
                  </a:tcPr>
                </a:tc>
                <a:tc>
                  <a:txBody>
                    <a:bodyPr/>
                    <a:lstStyle/>
                    <a:p>
                      <a:pPr algn="ctr" fontAlgn="b"/>
                      <a:r>
                        <a:rPr lang="en-US" sz="3000" u="none" strike="noStrike" dirty="0">
                          <a:effectLst/>
                          <a:latin typeface="+mj-lt"/>
                        </a:rPr>
                        <a:t>114</a:t>
                      </a:r>
                      <a:endParaRPr lang="en-US" sz="3000" b="0" i="0" u="none" strike="noStrike" dirty="0">
                        <a:solidFill>
                          <a:srgbClr val="000000"/>
                        </a:solidFill>
                        <a:effectLst/>
                        <a:latin typeface="+mj-lt"/>
                      </a:endParaRPr>
                    </a:p>
                  </a:txBody>
                  <a:tcPr marL="6350" marR="6350" marT="6350" marB="0" anchor="ctr">
                    <a:noFill/>
                  </a:tcPr>
                </a:tc>
                <a:tc>
                  <a:txBody>
                    <a:bodyPr/>
                    <a:lstStyle/>
                    <a:p>
                      <a:pPr algn="ctr" fontAlgn="b"/>
                      <a:r>
                        <a:rPr lang="en-US" sz="3000" u="none" strike="noStrike" dirty="0">
                          <a:effectLst/>
                          <a:latin typeface="+mj-lt"/>
                        </a:rPr>
                        <a:t>132</a:t>
                      </a:r>
                      <a:endParaRPr lang="en-US" sz="3000" b="0" i="0" u="none" strike="noStrike" dirty="0">
                        <a:solidFill>
                          <a:srgbClr val="000000"/>
                        </a:solidFill>
                        <a:effectLst/>
                        <a:latin typeface="+mj-lt"/>
                      </a:endParaRPr>
                    </a:p>
                  </a:txBody>
                  <a:tcPr marL="6350" marR="6350" marT="6350" marB="0" anchor="ctr">
                    <a:noFill/>
                  </a:tcPr>
                </a:tc>
                <a:extLst>
                  <a:ext uri="{0D108BD9-81ED-4DB2-BD59-A6C34878D82A}">
                    <a16:rowId xmlns:a16="http://schemas.microsoft.com/office/drawing/2014/main" val="600357668"/>
                  </a:ext>
                </a:extLst>
              </a:tr>
              <a:tr h="469624">
                <a:tc>
                  <a:txBody>
                    <a:bodyPr/>
                    <a:lstStyle/>
                    <a:p>
                      <a:pPr algn="l" fontAlgn="b"/>
                      <a:r>
                        <a:rPr lang="en-US" sz="3000" u="none" strike="noStrike" dirty="0">
                          <a:effectLst/>
                          <a:latin typeface="+mj-lt"/>
                        </a:rPr>
                        <a:t>Social</a:t>
                      </a:r>
                      <a:endParaRPr lang="en-US" sz="3000" b="0" i="0" u="none" strike="noStrike" dirty="0">
                        <a:solidFill>
                          <a:srgbClr val="000000"/>
                        </a:solidFill>
                        <a:effectLst/>
                        <a:latin typeface="+mj-lt"/>
                      </a:endParaRPr>
                    </a:p>
                  </a:txBody>
                  <a:tcPr marL="6350" marR="6350" marT="6350" marB="0" anchor="b">
                    <a:solidFill>
                      <a:schemeClr val="bg1">
                        <a:lumMod val="95000"/>
                      </a:schemeClr>
                    </a:solidFill>
                  </a:tcPr>
                </a:tc>
                <a:tc>
                  <a:txBody>
                    <a:bodyPr/>
                    <a:lstStyle/>
                    <a:p>
                      <a:pPr algn="ctr" fontAlgn="b"/>
                      <a:r>
                        <a:rPr lang="en-US" sz="3000" u="none" strike="noStrike" dirty="0">
                          <a:effectLst/>
                          <a:latin typeface="+mj-lt"/>
                        </a:rPr>
                        <a:t>6.64</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164</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tc>
                  <a:txBody>
                    <a:bodyPr/>
                    <a:lstStyle/>
                    <a:p>
                      <a:pPr algn="ctr" fontAlgn="b"/>
                      <a:r>
                        <a:rPr lang="en-US" sz="3000" u="none" strike="noStrike" dirty="0">
                          <a:effectLst/>
                          <a:latin typeface="+mj-lt"/>
                        </a:rPr>
                        <a:t>231</a:t>
                      </a:r>
                      <a:endParaRPr lang="en-US" sz="3000" b="0" i="0" u="none" strike="noStrike" dirty="0">
                        <a:solidFill>
                          <a:srgbClr val="000000"/>
                        </a:solidFill>
                        <a:effectLst/>
                        <a:latin typeface="+mj-lt"/>
                      </a:endParaRPr>
                    </a:p>
                  </a:txBody>
                  <a:tcPr marL="6350" marR="6350" marT="6350" marB="0" anchor="ctr">
                    <a:solidFill>
                      <a:schemeClr val="bg1">
                        <a:lumMod val="95000"/>
                      </a:schemeClr>
                    </a:solidFill>
                  </a:tcPr>
                </a:tc>
                <a:extLst>
                  <a:ext uri="{0D108BD9-81ED-4DB2-BD59-A6C34878D82A}">
                    <a16:rowId xmlns:a16="http://schemas.microsoft.com/office/drawing/2014/main" val="2623130303"/>
                  </a:ext>
                </a:extLst>
              </a:tr>
              <a:tr h="469624">
                <a:tc>
                  <a:txBody>
                    <a:bodyPr/>
                    <a:lstStyle/>
                    <a:p>
                      <a:pPr algn="l" fontAlgn="b"/>
                      <a:r>
                        <a:rPr lang="en-US" sz="3000" u="none" strike="noStrike" dirty="0">
                          <a:effectLst/>
                          <a:latin typeface="+mj-lt"/>
                        </a:rPr>
                        <a:t>Sports</a:t>
                      </a:r>
                      <a:endParaRPr lang="en-US" sz="3000" b="0" i="0" u="none" strike="noStrike" dirty="0">
                        <a:solidFill>
                          <a:srgbClr val="000000"/>
                        </a:solidFill>
                        <a:effectLst/>
                        <a:latin typeface="+mj-lt"/>
                      </a:endParaRPr>
                    </a:p>
                  </a:txBody>
                  <a:tcPr marL="6350" marR="6350" marT="6350" marB="0" anchor="b">
                    <a:noFill/>
                  </a:tcPr>
                </a:tc>
                <a:tc>
                  <a:txBody>
                    <a:bodyPr/>
                    <a:lstStyle/>
                    <a:p>
                      <a:pPr algn="ctr" fontAlgn="b"/>
                      <a:r>
                        <a:rPr lang="en-US" sz="3000" u="none" strike="noStrike" dirty="0">
                          <a:effectLst/>
                          <a:latin typeface="+mj-lt"/>
                        </a:rPr>
                        <a:t>0.75</a:t>
                      </a:r>
                      <a:endParaRPr lang="en-US" sz="3000" b="0" i="0" u="none" strike="noStrike" dirty="0">
                        <a:solidFill>
                          <a:srgbClr val="000000"/>
                        </a:solidFill>
                        <a:effectLst/>
                        <a:latin typeface="+mj-lt"/>
                      </a:endParaRPr>
                    </a:p>
                  </a:txBody>
                  <a:tcPr marL="6350" marR="6350" marT="6350" marB="0" anchor="ctr">
                    <a:noFill/>
                  </a:tcPr>
                </a:tc>
                <a:tc>
                  <a:txBody>
                    <a:bodyPr/>
                    <a:lstStyle/>
                    <a:p>
                      <a:pPr algn="ctr" fontAlgn="b"/>
                      <a:r>
                        <a:rPr lang="en-US" sz="3000" u="none" strike="noStrike" dirty="0">
                          <a:effectLst/>
                          <a:latin typeface="+mj-lt"/>
                        </a:rPr>
                        <a:t>58</a:t>
                      </a:r>
                      <a:endParaRPr lang="en-US" sz="3000" b="0" i="0" u="none" strike="noStrike" dirty="0">
                        <a:solidFill>
                          <a:srgbClr val="000000"/>
                        </a:solidFill>
                        <a:effectLst/>
                        <a:latin typeface="+mj-lt"/>
                      </a:endParaRPr>
                    </a:p>
                  </a:txBody>
                  <a:tcPr marL="6350" marR="6350" marT="6350" marB="0" anchor="ctr">
                    <a:noFill/>
                  </a:tcPr>
                </a:tc>
                <a:tc>
                  <a:txBody>
                    <a:bodyPr/>
                    <a:lstStyle/>
                    <a:p>
                      <a:pPr algn="ctr" fontAlgn="b"/>
                      <a:r>
                        <a:rPr lang="en-US" sz="3000" u="none" strike="noStrike" dirty="0">
                          <a:effectLst/>
                          <a:latin typeface="+mj-lt"/>
                        </a:rPr>
                        <a:t>57</a:t>
                      </a:r>
                      <a:endParaRPr lang="en-US" sz="3000" b="0" i="0" u="none" strike="noStrike" dirty="0">
                        <a:solidFill>
                          <a:srgbClr val="000000"/>
                        </a:solidFill>
                        <a:effectLst/>
                        <a:latin typeface="+mj-lt"/>
                      </a:endParaRPr>
                    </a:p>
                  </a:txBody>
                  <a:tcPr marL="6350" marR="6350" marT="6350" marB="0" anchor="ctr">
                    <a:noFill/>
                  </a:tcPr>
                </a:tc>
                <a:extLst>
                  <a:ext uri="{0D108BD9-81ED-4DB2-BD59-A6C34878D82A}">
                    <a16:rowId xmlns:a16="http://schemas.microsoft.com/office/drawing/2014/main" val="3754330036"/>
                  </a:ext>
                </a:extLst>
              </a:tr>
            </a:tbl>
          </a:graphicData>
        </a:graphic>
      </p:graphicFrame>
      <p:graphicFrame>
        <p:nvGraphicFramePr>
          <p:cNvPr id="10" name="Table 9">
            <a:extLst>
              <a:ext uri="{FF2B5EF4-FFF2-40B4-BE49-F238E27FC236}">
                <a16:creationId xmlns:a16="http://schemas.microsoft.com/office/drawing/2014/main" id="{4C842D98-E6E1-487E-8CD5-8B299AC4108A}"/>
              </a:ext>
            </a:extLst>
          </p:cNvPr>
          <p:cNvGraphicFramePr>
            <a:graphicFrameLocks noGrp="1"/>
          </p:cNvGraphicFramePr>
          <p:nvPr>
            <p:extLst>
              <p:ext uri="{D42A27DB-BD31-4B8C-83A1-F6EECF244321}">
                <p14:modId xmlns:p14="http://schemas.microsoft.com/office/powerpoint/2010/main" val="3584012254"/>
              </p:ext>
            </p:extLst>
          </p:nvPr>
        </p:nvGraphicFramePr>
        <p:xfrm>
          <a:off x="29826823" y="14817904"/>
          <a:ext cx="13333989" cy="9589420"/>
        </p:xfrm>
        <a:graphic>
          <a:graphicData uri="http://schemas.openxmlformats.org/drawingml/2006/table">
            <a:tbl>
              <a:tblPr/>
              <a:tblGrid>
                <a:gridCol w="4319461">
                  <a:extLst>
                    <a:ext uri="{9D8B030D-6E8A-4147-A177-3AD203B41FA5}">
                      <a16:colId xmlns:a16="http://schemas.microsoft.com/office/drawing/2014/main" val="3479733919"/>
                    </a:ext>
                  </a:extLst>
                </a:gridCol>
                <a:gridCol w="1439821">
                  <a:extLst>
                    <a:ext uri="{9D8B030D-6E8A-4147-A177-3AD203B41FA5}">
                      <a16:colId xmlns:a16="http://schemas.microsoft.com/office/drawing/2014/main" val="297846577"/>
                    </a:ext>
                  </a:extLst>
                </a:gridCol>
                <a:gridCol w="1439821">
                  <a:extLst>
                    <a:ext uri="{9D8B030D-6E8A-4147-A177-3AD203B41FA5}">
                      <a16:colId xmlns:a16="http://schemas.microsoft.com/office/drawing/2014/main" val="345135657"/>
                    </a:ext>
                  </a:extLst>
                </a:gridCol>
                <a:gridCol w="1627622">
                  <a:extLst>
                    <a:ext uri="{9D8B030D-6E8A-4147-A177-3AD203B41FA5}">
                      <a16:colId xmlns:a16="http://schemas.microsoft.com/office/drawing/2014/main" val="3042331891"/>
                    </a:ext>
                  </a:extLst>
                </a:gridCol>
                <a:gridCol w="1627622">
                  <a:extLst>
                    <a:ext uri="{9D8B030D-6E8A-4147-A177-3AD203B41FA5}">
                      <a16:colId xmlns:a16="http://schemas.microsoft.com/office/drawing/2014/main" val="351998477"/>
                    </a:ext>
                  </a:extLst>
                </a:gridCol>
                <a:gridCol w="1439821">
                  <a:extLst>
                    <a:ext uri="{9D8B030D-6E8A-4147-A177-3AD203B41FA5}">
                      <a16:colId xmlns:a16="http://schemas.microsoft.com/office/drawing/2014/main" val="1309100586"/>
                    </a:ext>
                  </a:extLst>
                </a:gridCol>
                <a:gridCol w="1439821">
                  <a:extLst>
                    <a:ext uri="{9D8B030D-6E8A-4147-A177-3AD203B41FA5}">
                      <a16:colId xmlns:a16="http://schemas.microsoft.com/office/drawing/2014/main" val="1084348091"/>
                    </a:ext>
                  </a:extLst>
                </a:gridCol>
              </a:tblGrid>
              <a:tr h="641792">
                <a:tc gridSpan="7">
                  <a:txBody>
                    <a:bodyPr/>
                    <a:lstStyle/>
                    <a:p>
                      <a:pPr algn="l" fontAlgn="ctr"/>
                      <a:r>
                        <a:rPr lang="en-US" sz="3000" b="1" i="0" u="none" strike="noStrike" dirty="0">
                          <a:solidFill>
                            <a:srgbClr val="000000"/>
                          </a:solidFill>
                          <a:effectLst/>
                          <a:latin typeface="Arial" panose="020B0604020202020204" pitchFamily="34" charset="0"/>
                        </a:rPr>
                        <a:t>Table 2. </a:t>
                      </a:r>
                      <a:r>
                        <a:rPr lang="en-US" sz="3000" b="1" i="1" u="none" strike="noStrike" dirty="0">
                          <a:solidFill>
                            <a:srgbClr val="000000"/>
                          </a:solidFill>
                          <a:effectLst/>
                          <a:latin typeface="Arial" panose="020B0604020202020204" pitchFamily="34" charset="0"/>
                        </a:rPr>
                        <a:t>Reason Type for Outlier Detection and Exclusion</a:t>
                      </a:r>
                      <a:endParaRPr lang="en-US" sz="3000" b="1" i="0" u="none" strike="noStrike" dirty="0">
                        <a:solidFill>
                          <a:srgbClr val="000000"/>
                        </a:solidFill>
                        <a:effectLst/>
                        <a:latin typeface="Arial" panose="020B0604020202020204" pitchFamily="34" charset="0"/>
                      </a:endParaRPr>
                    </a:p>
                  </a:txBody>
                  <a:tcPr marL="6350" marR="6350" marT="6350"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ctr"/>
                      <a:endParaRPr lang="en-US" sz="3000" b="1" i="0" u="none" strike="noStrike" dirty="0">
                        <a:solidFill>
                          <a:srgbClr val="000000"/>
                        </a:solidFill>
                        <a:effectLst/>
                        <a:latin typeface="Arial" panose="020B0604020202020204" pitchFamily="34" charset="0"/>
                      </a:endParaRP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pPr algn="ctr" fontAlgn="ctr"/>
                      <a:endParaRPr lang="en-US" sz="3000" b="1" i="0" u="none" strike="noStrike" dirty="0">
                        <a:solidFill>
                          <a:srgbClr val="000000"/>
                        </a:solidFill>
                        <a:effectLst/>
                        <a:latin typeface="Arial" panose="020B0604020202020204" pitchFamily="34" charset="0"/>
                      </a:endParaRP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pPr algn="ctr" fontAlgn="ctr"/>
                      <a:endParaRPr lang="en-US" sz="3000" b="1" i="0" u="none" strike="noStrike" dirty="0">
                        <a:solidFill>
                          <a:srgbClr val="000000"/>
                        </a:solidFill>
                        <a:effectLst/>
                        <a:latin typeface="Arial" panose="020B0604020202020204" pitchFamily="34" charset="0"/>
                      </a:endParaRP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extLst>
                  <a:ext uri="{0D108BD9-81ED-4DB2-BD59-A6C34878D82A}">
                    <a16:rowId xmlns:a16="http://schemas.microsoft.com/office/drawing/2014/main" val="898729938"/>
                  </a:ext>
                </a:extLst>
              </a:tr>
              <a:tr h="641792">
                <a:tc>
                  <a:txBody>
                    <a:bodyPr/>
                    <a:lstStyle/>
                    <a:p>
                      <a:pPr algn="l" fontAlgn="ctr"/>
                      <a:r>
                        <a:rPr lang="en-US" sz="3000" b="1" i="0" u="none" strike="noStrike" dirty="0">
                          <a:solidFill>
                            <a:srgbClr val="000000"/>
                          </a:solidFill>
                          <a:effectLst/>
                          <a:latin typeface="Arial" panose="020B0604020202020204" pitchFamily="34" charset="0"/>
                        </a:rPr>
                        <a:t>Field</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tcPr>
                </a:tc>
                <a:tc gridSpan="2">
                  <a:txBody>
                    <a:bodyPr/>
                    <a:lstStyle/>
                    <a:p>
                      <a:pPr algn="ctr" fontAlgn="ctr"/>
                      <a:r>
                        <a:rPr lang="en-US" sz="3000" b="1" i="0" u="none" strike="noStrike" dirty="0">
                          <a:solidFill>
                            <a:srgbClr val="000000"/>
                          </a:solidFill>
                          <a:effectLst/>
                          <a:latin typeface="Arial" panose="020B0604020202020204" pitchFamily="34" charset="0"/>
                        </a:rPr>
                        <a:t>Participant Error</a:t>
                      </a:r>
                    </a:p>
                  </a:txBody>
                  <a:tcPr marL="6350" marR="6350" marT="6350" marB="0" anchor="ctr">
                    <a:lnL>
                      <a:noFill/>
                    </a:lnL>
                    <a:lnR>
                      <a:noFill/>
                    </a:lnR>
                    <a:lnT w="12700" cap="flat" cmpd="sng" algn="ctr">
                      <a:solidFill>
                        <a:schemeClr val="tx1"/>
                      </a:solidFill>
                      <a:prstDash val="solid"/>
                      <a:round/>
                      <a:headEnd type="none" w="med" len="med"/>
                      <a:tailEnd type="none" w="med" len="med"/>
                    </a:lnT>
                    <a:lnB>
                      <a:noFill/>
                    </a:lnB>
                  </a:tcPr>
                </a:tc>
                <a:tc hMerge="1">
                  <a:txBody>
                    <a:bodyPr/>
                    <a:lstStyle/>
                    <a:p>
                      <a:endParaRPr lang="en-US"/>
                    </a:p>
                  </a:txBody>
                  <a:tcPr/>
                </a:tc>
                <a:tc gridSpan="2">
                  <a:txBody>
                    <a:bodyPr/>
                    <a:lstStyle/>
                    <a:p>
                      <a:pPr algn="ctr" fontAlgn="ctr"/>
                      <a:r>
                        <a:rPr lang="en-US" sz="3000" b="1" i="0" u="none" strike="noStrike" dirty="0">
                          <a:solidFill>
                            <a:srgbClr val="000000"/>
                          </a:solidFill>
                          <a:effectLst/>
                          <a:latin typeface="Arial" panose="020B0604020202020204" pitchFamily="34" charset="0"/>
                        </a:rPr>
                        <a:t>Statistical Reason</a:t>
                      </a:r>
                    </a:p>
                  </a:txBody>
                  <a:tcPr marL="6350" marR="6350" marT="6350" marB="0" anchor="ctr">
                    <a:lnL>
                      <a:noFill/>
                    </a:lnL>
                    <a:lnR>
                      <a:noFill/>
                    </a:lnR>
                    <a:lnT w="12700" cap="flat" cmpd="sng" algn="ctr">
                      <a:solidFill>
                        <a:schemeClr val="tx1"/>
                      </a:solidFill>
                      <a:prstDash val="solid"/>
                      <a:round/>
                      <a:headEnd type="none" w="med" len="med"/>
                      <a:tailEnd type="none" w="med" len="med"/>
                    </a:lnT>
                    <a:lnB>
                      <a:noFill/>
                    </a:lnB>
                  </a:tcPr>
                </a:tc>
                <a:tc hMerge="1">
                  <a:txBody>
                    <a:bodyPr/>
                    <a:lstStyle/>
                    <a:p>
                      <a:endParaRPr lang="en-US"/>
                    </a:p>
                  </a:txBody>
                  <a:tcPr/>
                </a:tc>
                <a:tc gridSpan="2">
                  <a:txBody>
                    <a:bodyPr/>
                    <a:lstStyle/>
                    <a:p>
                      <a:pPr algn="ctr" fontAlgn="ctr"/>
                      <a:r>
                        <a:rPr lang="en-US" sz="3000" b="1" i="0" u="none" strike="noStrike" dirty="0">
                          <a:solidFill>
                            <a:srgbClr val="000000"/>
                          </a:solidFill>
                          <a:effectLst/>
                          <a:latin typeface="Arial" panose="020B0604020202020204" pitchFamily="34" charset="0"/>
                        </a:rPr>
                        <a:t>Unusable </a:t>
                      </a:r>
                    </a:p>
                    <a:p>
                      <a:pPr algn="ctr" fontAlgn="ctr"/>
                      <a:r>
                        <a:rPr lang="en-US" sz="3000" b="1" i="0" u="none" strike="noStrike" dirty="0">
                          <a:solidFill>
                            <a:srgbClr val="000000"/>
                          </a:solidFill>
                          <a:effectLst/>
                          <a:latin typeface="Arial" panose="020B0604020202020204" pitchFamily="34" charset="0"/>
                        </a:rPr>
                        <a:t>Data</a:t>
                      </a:r>
                    </a:p>
                  </a:txBody>
                  <a:tcPr marL="6350" marR="6350" marT="6350" marB="0" anchor="ctr">
                    <a:lnL>
                      <a:noFill/>
                    </a:lnL>
                    <a:lnR>
                      <a:noFill/>
                    </a:lnR>
                    <a:lnT w="12700" cap="flat" cmpd="sng" algn="ctr">
                      <a:solidFill>
                        <a:schemeClr val="tx1"/>
                      </a:solidFill>
                      <a:prstDash val="solid"/>
                      <a:round/>
                      <a:headEnd type="none" w="med" len="med"/>
                      <a:tailEnd type="none" w="med" len="med"/>
                    </a:lnT>
                    <a:lnB>
                      <a:noFill/>
                    </a:lnB>
                  </a:tcPr>
                </a:tc>
                <a:tc hMerge="1">
                  <a:txBody>
                    <a:bodyPr/>
                    <a:lstStyle/>
                    <a:p>
                      <a:endParaRPr lang="en-US"/>
                    </a:p>
                  </a:txBody>
                  <a:tcPr/>
                </a:tc>
                <a:extLst>
                  <a:ext uri="{0D108BD9-81ED-4DB2-BD59-A6C34878D82A}">
                    <a16:rowId xmlns:a16="http://schemas.microsoft.com/office/drawing/2014/main" val="1431747727"/>
                  </a:ext>
                </a:extLst>
              </a:tr>
              <a:tr h="353590">
                <a:tc>
                  <a:txBody>
                    <a:bodyPr/>
                    <a:lstStyle/>
                    <a:p>
                      <a:pPr algn="l" fontAlgn="t"/>
                      <a:r>
                        <a:rPr lang="en-US" sz="3000" b="0" i="0" u="none" strike="noStrike">
                          <a:solidFill>
                            <a:srgbClr val="000000"/>
                          </a:solidFill>
                          <a:effectLst/>
                          <a:latin typeface="Arial" panose="020B0604020202020204" pitchFamily="34" charset="0"/>
                        </a:rPr>
                        <a:t>Year</a:t>
                      </a:r>
                    </a:p>
                  </a:txBody>
                  <a:tcPr marL="6350" marR="6350" marT="6350"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2012</a:t>
                      </a:r>
                    </a:p>
                  </a:txBody>
                  <a:tcPr marL="6350" marR="6350" marT="635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2017</a:t>
                      </a:r>
                    </a:p>
                  </a:txBody>
                  <a:tcPr marL="6350" marR="6350" marT="635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2012</a:t>
                      </a:r>
                    </a:p>
                  </a:txBody>
                  <a:tcPr marL="6350" marR="6350" marT="635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2017</a:t>
                      </a:r>
                    </a:p>
                  </a:txBody>
                  <a:tcPr marL="6350" marR="6350" marT="635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3000" b="0" i="0" u="none" strike="noStrike">
                          <a:solidFill>
                            <a:srgbClr val="000000"/>
                          </a:solidFill>
                          <a:effectLst/>
                          <a:latin typeface="Arial" panose="020B0604020202020204" pitchFamily="34" charset="0"/>
                        </a:rPr>
                        <a:t>2012</a:t>
                      </a:r>
                    </a:p>
                  </a:txBody>
                  <a:tcPr marL="6350" marR="6350" marT="6350"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3000" b="0" i="0" u="none" strike="noStrike">
                          <a:solidFill>
                            <a:srgbClr val="000000"/>
                          </a:solidFill>
                          <a:effectLst/>
                          <a:latin typeface="Arial" panose="020B0604020202020204" pitchFamily="34" charset="0"/>
                        </a:rPr>
                        <a:t>2017</a:t>
                      </a:r>
                    </a:p>
                  </a:txBody>
                  <a:tcPr marL="6350" marR="6350" marT="6350" marB="0" anchor="ctr">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960269"/>
                  </a:ext>
                </a:extLst>
              </a:tr>
              <a:tr h="481899">
                <a:tc>
                  <a:txBody>
                    <a:bodyPr/>
                    <a:lstStyle/>
                    <a:p>
                      <a:pPr algn="l" fontAlgn="b"/>
                      <a:r>
                        <a:rPr lang="en-US" sz="3000" b="0" i="0" u="none" strike="noStrike">
                          <a:solidFill>
                            <a:srgbClr val="000000"/>
                          </a:solidFill>
                          <a:effectLst/>
                          <a:latin typeface="Arial" panose="020B0604020202020204" pitchFamily="34" charset="0"/>
                        </a:rPr>
                        <a:t>Clinical</a:t>
                      </a:r>
                    </a:p>
                  </a:txBody>
                  <a:tcPr marL="6350" marR="6350" marT="635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20.00</a:t>
                      </a: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33.33</a:t>
                      </a: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80.00</a:t>
                      </a: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83.33</a:t>
                      </a: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925965262"/>
                  </a:ext>
                </a:extLst>
              </a:tr>
              <a:tr h="481899">
                <a:tc>
                  <a:txBody>
                    <a:bodyPr/>
                    <a:lstStyle/>
                    <a:p>
                      <a:pPr algn="l" fontAlgn="b"/>
                      <a:r>
                        <a:rPr lang="en-US" sz="3000" b="0" i="0" u="none" strike="noStrike" dirty="0">
                          <a:solidFill>
                            <a:srgbClr val="000000"/>
                          </a:solidFill>
                          <a:effectLst/>
                          <a:latin typeface="Arial" panose="020B0604020202020204" pitchFamily="34" charset="0"/>
                        </a:rPr>
                        <a:t>Cognitive</a:t>
                      </a:r>
                    </a:p>
                  </a:txBody>
                  <a:tcPr marL="6350" marR="6350" marT="6350" marB="0" anchor="b">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50.98</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67.16</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64.71</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46.27</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3.92</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solidFill>
                      <a:srgbClr val="F2F2F2"/>
                    </a:solidFill>
                  </a:tcPr>
                </a:tc>
                <a:extLst>
                  <a:ext uri="{0D108BD9-81ED-4DB2-BD59-A6C34878D82A}">
                    <a16:rowId xmlns:a16="http://schemas.microsoft.com/office/drawing/2014/main" val="1473561956"/>
                  </a:ext>
                </a:extLst>
              </a:tr>
              <a:tr h="481899">
                <a:tc>
                  <a:txBody>
                    <a:bodyPr/>
                    <a:lstStyle/>
                    <a:p>
                      <a:pPr algn="l" fontAlgn="b"/>
                      <a:r>
                        <a:rPr lang="en-US" sz="3000" b="0" i="0" u="none" strike="noStrike">
                          <a:solidFill>
                            <a:srgbClr val="000000"/>
                          </a:solidFill>
                          <a:effectLst/>
                          <a:latin typeface="Arial" panose="020B0604020202020204" pitchFamily="34" charset="0"/>
                        </a:rPr>
                        <a:t>Counseling</a:t>
                      </a:r>
                    </a:p>
                  </a:txBody>
                  <a:tcPr marL="6350" marR="6350" marT="6350" marB="0" anchor="b">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12.50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100.00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87.50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extLst>
                  <a:ext uri="{0D108BD9-81ED-4DB2-BD59-A6C34878D82A}">
                    <a16:rowId xmlns:a16="http://schemas.microsoft.com/office/drawing/2014/main" val="3781858847"/>
                  </a:ext>
                </a:extLst>
              </a:tr>
              <a:tr h="481899">
                <a:tc>
                  <a:txBody>
                    <a:bodyPr/>
                    <a:lstStyle/>
                    <a:p>
                      <a:pPr algn="l" fontAlgn="b"/>
                      <a:r>
                        <a:rPr lang="en-US" sz="3000" b="0" i="0" u="none" strike="noStrike">
                          <a:solidFill>
                            <a:srgbClr val="000000"/>
                          </a:solidFill>
                          <a:effectLst/>
                          <a:latin typeface="Arial" panose="020B0604020202020204" pitchFamily="34" charset="0"/>
                        </a:rPr>
                        <a:t>Developmental</a:t>
                      </a:r>
                    </a:p>
                  </a:txBody>
                  <a:tcPr marL="6350" marR="6350" marT="6350" marB="0" anchor="b">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71.43</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61.90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35.71</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42.86</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solidFill>
                      <a:srgbClr val="F2F2F2"/>
                    </a:solidFill>
                  </a:tcPr>
                </a:tc>
                <a:extLst>
                  <a:ext uri="{0D108BD9-81ED-4DB2-BD59-A6C34878D82A}">
                    <a16:rowId xmlns:a16="http://schemas.microsoft.com/office/drawing/2014/main" val="3270607076"/>
                  </a:ext>
                </a:extLst>
              </a:tr>
              <a:tr h="481899">
                <a:tc>
                  <a:txBody>
                    <a:bodyPr/>
                    <a:lstStyle/>
                    <a:p>
                      <a:pPr algn="l" fontAlgn="b"/>
                      <a:r>
                        <a:rPr lang="en-US" sz="3000" b="0" i="0" u="none" strike="noStrike">
                          <a:solidFill>
                            <a:srgbClr val="000000"/>
                          </a:solidFill>
                          <a:effectLst/>
                          <a:latin typeface="Arial" panose="020B0604020202020204" pitchFamily="34" charset="0"/>
                        </a:rPr>
                        <a:t>Educational</a:t>
                      </a:r>
                    </a:p>
                  </a:txBody>
                  <a:tcPr marL="6350" marR="6350" marT="6350" marB="0" anchor="b">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100.00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100.00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extLst>
                  <a:ext uri="{0D108BD9-81ED-4DB2-BD59-A6C34878D82A}">
                    <a16:rowId xmlns:a16="http://schemas.microsoft.com/office/drawing/2014/main" val="575794417"/>
                  </a:ext>
                </a:extLst>
              </a:tr>
              <a:tr h="481899">
                <a:tc>
                  <a:txBody>
                    <a:bodyPr/>
                    <a:lstStyle/>
                    <a:p>
                      <a:pPr algn="l" fontAlgn="b"/>
                      <a:r>
                        <a:rPr lang="en-US" sz="3000" b="0" i="0" u="none" strike="noStrike">
                          <a:solidFill>
                            <a:srgbClr val="000000"/>
                          </a:solidFill>
                          <a:effectLst/>
                          <a:latin typeface="Arial" panose="020B0604020202020204" pitchFamily="34" charset="0"/>
                        </a:rPr>
                        <a:t>Environmental</a:t>
                      </a:r>
                    </a:p>
                  </a:txBody>
                  <a:tcPr marL="6350" marR="6350" marT="6350" marB="0" anchor="b">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42.86</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28.57</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28.57</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71.43</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28.57</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solidFill>
                      <a:srgbClr val="F2F2F2"/>
                    </a:solidFill>
                  </a:tcPr>
                </a:tc>
                <a:extLst>
                  <a:ext uri="{0D108BD9-81ED-4DB2-BD59-A6C34878D82A}">
                    <a16:rowId xmlns:a16="http://schemas.microsoft.com/office/drawing/2014/main" val="1741781268"/>
                  </a:ext>
                </a:extLst>
              </a:tr>
              <a:tr h="481899">
                <a:tc>
                  <a:txBody>
                    <a:bodyPr/>
                    <a:lstStyle/>
                    <a:p>
                      <a:pPr algn="l" fontAlgn="b"/>
                      <a:r>
                        <a:rPr lang="en-US" sz="3000" b="0" i="0" u="none" strike="noStrike" dirty="0">
                          <a:solidFill>
                            <a:srgbClr val="000000"/>
                          </a:solidFill>
                          <a:effectLst/>
                          <a:latin typeface="Arial" panose="020B0604020202020204" pitchFamily="34" charset="0"/>
                        </a:rPr>
                        <a:t>Forensics</a:t>
                      </a:r>
                    </a:p>
                  </a:txBody>
                  <a:tcPr marL="6350" marR="6350" marT="6350" marB="0" anchor="b">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53.85</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100.00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30.77</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23.08</a:t>
                      </a:r>
                    </a:p>
                  </a:txBody>
                  <a:tcPr marL="6350" marR="6350" marT="6350" marB="0" anchor="ctr">
                    <a:lnL>
                      <a:noFill/>
                    </a:lnL>
                    <a:lnR>
                      <a:noFill/>
                    </a:lnR>
                    <a:lnT>
                      <a:noFill/>
                    </a:lnT>
                    <a:lnB>
                      <a:noFill/>
                    </a:lnB>
                  </a:tcPr>
                </a:tc>
                <a:extLst>
                  <a:ext uri="{0D108BD9-81ED-4DB2-BD59-A6C34878D82A}">
                    <a16:rowId xmlns:a16="http://schemas.microsoft.com/office/drawing/2014/main" val="3704827425"/>
                  </a:ext>
                </a:extLst>
              </a:tr>
              <a:tr h="481899">
                <a:tc>
                  <a:txBody>
                    <a:bodyPr/>
                    <a:lstStyle/>
                    <a:p>
                      <a:pPr algn="l" fontAlgn="b"/>
                      <a:r>
                        <a:rPr lang="en-US" sz="3000" b="0" i="0" u="none" strike="noStrike" dirty="0">
                          <a:solidFill>
                            <a:srgbClr val="000000"/>
                          </a:solidFill>
                          <a:effectLst/>
                          <a:latin typeface="Arial" panose="020B0604020202020204" pitchFamily="34" charset="0"/>
                        </a:rPr>
                        <a:t>Industrial </a:t>
                      </a:r>
                    </a:p>
                    <a:p>
                      <a:pPr algn="l" fontAlgn="b"/>
                      <a:r>
                        <a:rPr lang="en-US" sz="3000" b="0" i="0" u="none" strike="noStrike" dirty="0">
                          <a:solidFill>
                            <a:srgbClr val="000000"/>
                          </a:solidFill>
                          <a:effectLst/>
                          <a:latin typeface="Arial" panose="020B0604020202020204" pitchFamily="34" charset="0"/>
                        </a:rPr>
                        <a:t>Organizational</a:t>
                      </a:r>
                    </a:p>
                  </a:txBody>
                  <a:tcPr marL="6350" marR="6350" marT="6350" marB="0" anchor="b">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82.61</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100.00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8.70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13.04</a:t>
                      </a:r>
                    </a:p>
                  </a:txBody>
                  <a:tcPr marL="6350" marR="6350" marT="6350" marB="0" anchor="ctr">
                    <a:lnL>
                      <a:noFill/>
                    </a:lnL>
                    <a:lnR>
                      <a:noFill/>
                    </a:lnR>
                    <a:lnT>
                      <a:noFill/>
                    </a:lnT>
                    <a:lnB>
                      <a:noFill/>
                    </a:lnB>
                    <a:solidFill>
                      <a:srgbClr val="F2F2F2"/>
                    </a:solidFill>
                  </a:tcPr>
                </a:tc>
                <a:extLst>
                  <a:ext uri="{0D108BD9-81ED-4DB2-BD59-A6C34878D82A}">
                    <a16:rowId xmlns:a16="http://schemas.microsoft.com/office/drawing/2014/main" val="2592367504"/>
                  </a:ext>
                </a:extLst>
              </a:tr>
              <a:tr h="481899">
                <a:tc>
                  <a:txBody>
                    <a:bodyPr/>
                    <a:lstStyle/>
                    <a:p>
                      <a:pPr algn="l" fontAlgn="b"/>
                      <a:r>
                        <a:rPr lang="en-US" sz="3000" b="0" i="0" u="none" strike="noStrike">
                          <a:solidFill>
                            <a:srgbClr val="000000"/>
                          </a:solidFill>
                          <a:effectLst/>
                          <a:latin typeface="Arial" panose="020B0604020202020204" pitchFamily="34" charset="0"/>
                        </a:rPr>
                        <a:t>Methods</a:t>
                      </a:r>
                    </a:p>
                  </a:txBody>
                  <a:tcPr marL="6350" marR="6350" marT="6350" marB="0" anchor="b">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33.33</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42.86</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88.89</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100.00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extLst>
                  <a:ext uri="{0D108BD9-81ED-4DB2-BD59-A6C34878D82A}">
                    <a16:rowId xmlns:a16="http://schemas.microsoft.com/office/drawing/2014/main" val="214772924"/>
                  </a:ext>
                </a:extLst>
              </a:tr>
              <a:tr h="481899">
                <a:tc>
                  <a:txBody>
                    <a:bodyPr/>
                    <a:lstStyle/>
                    <a:p>
                      <a:pPr algn="l" fontAlgn="b"/>
                      <a:r>
                        <a:rPr lang="en-US" sz="3000" b="0" i="0" u="none" strike="noStrike">
                          <a:solidFill>
                            <a:srgbClr val="000000"/>
                          </a:solidFill>
                          <a:effectLst/>
                          <a:latin typeface="Arial" panose="020B0604020202020204" pitchFamily="34" charset="0"/>
                        </a:rPr>
                        <a:t>Neuropsychology</a:t>
                      </a:r>
                    </a:p>
                  </a:txBody>
                  <a:tcPr marL="6350" marR="6350" marT="6350" marB="0" anchor="b">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38.89</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88.89</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100.00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solidFill>
                      <a:srgbClr val="F2F2F2"/>
                    </a:solidFill>
                  </a:tcPr>
                </a:tc>
                <a:extLst>
                  <a:ext uri="{0D108BD9-81ED-4DB2-BD59-A6C34878D82A}">
                    <a16:rowId xmlns:a16="http://schemas.microsoft.com/office/drawing/2014/main" val="1135017664"/>
                  </a:ext>
                </a:extLst>
              </a:tr>
              <a:tr h="481899">
                <a:tc>
                  <a:txBody>
                    <a:bodyPr/>
                    <a:lstStyle/>
                    <a:p>
                      <a:pPr algn="l" fontAlgn="b"/>
                      <a:r>
                        <a:rPr lang="en-US" sz="3000" b="0" i="0" u="none" strike="noStrike" dirty="0">
                          <a:solidFill>
                            <a:srgbClr val="000000"/>
                          </a:solidFill>
                          <a:effectLst/>
                          <a:latin typeface="Arial" panose="020B0604020202020204" pitchFamily="34" charset="0"/>
                        </a:rPr>
                        <a:t>Overview</a:t>
                      </a:r>
                    </a:p>
                  </a:txBody>
                  <a:tcPr marL="6350" marR="6350" marT="6350" marB="0" anchor="b">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36.00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36.00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64.00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88.00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a:noFill/>
                    </a:lnB>
                  </a:tcPr>
                </a:tc>
                <a:tc>
                  <a:txBody>
                    <a:bodyPr/>
                    <a:lstStyle/>
                    <a:p>
                      <a:pPr algn="ctr" fontAlgn="ctr"/>
                      <a:r>
                        <a:rPr lang="en-US" sz="3000" b="0" i="0" u="none" strike="noStrike" dirty="0">
                          <a:solidFill>
                            <a:srgbClr val="000000"/>
                          </a:solidFill>
                          <a:effectLst/>
                          <a:latin typeface="Arial" panose="020B0604020202020204" pitchFamily="34" charset="0"/>
                        </a:rPr>
                        <a:t>4.00</a:t>
                      </a:r>
                    </a:p>
                  </a:txBody>
                  <a:tcPr marL="6350" marR="6350" marT="6350" marB="0" anchor="ctr">
                    <a:lnL>
                      <a:noFill/>
                    </a:lnL>
                    <a:lnR>
                      <a:noFill/>
                    </a:lnR>
                    <a:lnT>
                      <a:noFill/>
                    </a:lnT>
                    <a:lnB>
                      <a:noFill/>
                    </a:lnB>
                  </a:tcPr>
                </a:tc>
                <a:extLst>
                  <a:ext uri="{0D108BD9-81ED-4DB2-BD59-A6C34878D82A}">
                    <a16:rowId xmlns:a16="http://schemas.microsoft.com/office/drawing/2014/main" val="2154898194"/>
                  </a:ext>
                </a:extLst>
              </a:tr>
              <a:tr h="481899">
                <a:tc>
                  <a:txBody>
                    <a:bodyPr/>
                    <a:lstStyle/>
                    <a:p>
                      <a:pPr algn="l" fontAlgn="b"/>
                      <a:r>
                        <a:rPr lang="en-US" sz="3000" b="0" i="0" u="none" strike="noStrike">
                          <a:solidFill>
                            <a:srgbClr val="000000"/>
                          </a:solidFill>
                          <a:effectLst/>
                          <a:latin typeface="Arial" panose="020B0604020202020204" pitchFamily="34" charset="0"/>
                        </a:rPr>
                        <a:t>Social</a:t>
                      </a:r>
                    </a:p>
                  </a:txBody>
                  <a:tcPr marL="6350" marR="6350" marT="6350" marB="0" anchor="b">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37.50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76.92</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50.00</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37.18</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18.75</a:t>
                      </a:r>
                    </a:p>
                  </a:txBody>
                  <a:tcPr marL="6350" marR="6350" marT="6350" marB="0" anchor="ctr">
                    <a:lnL>
                      <a:noFill/>
                    </a:lnL>
                    <a:lnR>
                      <a:noFill/>
                    </a:lnR>
                    <a:lnT>
                      <a:noFill/>
                    </a:lnT>
                    <a:lnB>
                      <a:noFill/>
                    </a:lnB>
                    <a:solidFill>
                      <a:srgbClr val="F2F2F2"/>
                    </a:solidFill>
                  </a:tcPr>
                </a:tc>
                <a:tc>
                  <a:txBody>
                    <a:bodyPr/>
                    <a:lstStyle/>
                    <a:p>
                      <a:pPr algn="ctr" fontAlgn="ctr"/>
                      <a:r>
                        <a:rPr lang="en-US" sz="3000" b="0" i="0" u="none" strike="noStrike" dirty="0">
                          <a:solidFill>
                            <a:srgbClr val="000000"/>
                          </a:solidFill>
                          <a:effectLst/>
                          <a:latin typeface="Arial" panose="020B0604020202020204" pitchFamily="34" charset="0"/>
                        </a:rPr>
                        <a:t>6.41</a:t>
                      </a:r>
                    </a:p>
                  </a:txBody>
                  <a:tcPr marL="6350" marR="6350" marT="6350" marB="0" anchor="ctr">
                    <a:lnL>
                      <a:noFill/>
                    </a:lnL>
                    <a:lnR>
                      <a:noFill/>
                    </a:lnR>
                    <a:lnT>
                      <a:noFill/>
                    </a:lnT>
                    <a:lnB>
                      <a:noFill/>
                    </a:lnB>
                    <a:solidFill>
                      <a:srgbClr val="F2F2F2"/>
                    </a:solidFill>
                  </a:tcPr>
                </a:tc>
                <a:extLst>
                  <a:ext uri="{0D108BD9-81ED-4DB2-BD59-A6C34878D82A}">
                    <a16:rowId xmlns:a16="http://schemas.microsoft.com/office/drawing/2014/main" val="2426761882"/>
                  </a:ext>
                </a:extLst>
              </a:tr>
              <a:tr h="481899">
                <a:tc>
                  <a:txBody>
                    <a:bodyPr/>
                    <a:lstStyle/>
                    <a:p>
                      <a:pPr algn="l" fontAlgn="b"/>
                      <a:r>
                        <a:rPr lang="en-US" sz="3000" b="0" i="0" u="none" strike="noStrike" dirty="0">
                          <a:solidFill>
                            <a:srgbClr val="000000"/>
                          </a:solidFill>
                          <a:effectLst/>
                          <a:latin typeface="Arial" panose="020B0604020202020204" pitchFamily="34" charset="0"/>
                        </a:rPr>
                        <a:t>Sports</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42.86</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100.00</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42.86</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0.00</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ctr"/>
                      <a:r>
                        <a:rPr lang="en-US" sz="3000" b="0" i="0" u="none" strike="noStrike" dirty="0">
                          <a:solidFill>
                            <a:srgbClr val="000000"/>
                          </a:solidFill>
                          <a:effectLst/>
                          <a:latin typeface="Arial" panose="020B0604020202020204" pitchFamily="34" charset="0"/>
                        </a:rPr>
                        <a:t>14.29</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72944732"/>
                  </a:ext>
                </a:extLst>
              </a:tr>
              <a:tr h="481899">
                <a:tc gridSpan="7">
                  <a:txBody>
                    <a:bodyPr/>
                    <a:lstStyle/>
                    <a:p>
                      <a:pPr algn="l" fontAlgn="b"/>
                      <a:r>
                        <a:rPr lang="en-US" sz="2800" b="0" i="1" u="none" strike="noStrike" dirty="0">
                          <a:solidFill>
                            <a:srgbClr val="000000"/>
                          </a:solidFill>
                          <a:effectLst/>
                          <a:latin typeface="Arial" panose="020B0604020202020204" pitchFamily="34" charset="0"/>
                        </a:rPr>
                        <a:t>Note</a:t>
                      </a:r>
                      <a:r>
                        <a:rPr lang="en-US" sz="2800" b="0" i="0" u="none" strike="noStrike" dirty="0">
                          <a:solidFill>
                            <a:srgbClr val="000000"/>
                          </a:solidFill>
                          <a:effectLst/>
                          <a:latin typeface="Arial" panose="020B0604020202020204" pitchFamily="34" charset="0"/>
                        </a:rPr>
                        <a:t>. Each article could have multiple reasons for exclusion and therefore, these columns can add up to over 100%. </a:t>
                      </a:r>
                      <a:endParaRPr lang="en-US" sz="2800" b="0" i="1" u="none" strike="noStrike" dirty="0">
                        <a:solidFill>
                          <a:srgbClr val="000000"/>
                        </a:solidFill>
                        <a:effectLst/>
                        <a:latin typeface="Arial" panose="020B0604020202020204" pitchFamily="34" charset="0"/>
                      </a:endParaRPr>
                    </a:p>
                  </a:txBody>
                  <a:tcPr marL="6350" marR="6350" marT="6350" marB="0" anchor="b">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fontAlgn="ctr"/>
                      <a:endParaRPr lang="en-US" sz="3000" b="0" i="0" u="none" strike="noStrike" dirty="0">
                        <a:solidFill>
                          <a:srgbClr val="000000"/>
                        </a:solidFill>
                        <a:effectLst/>
                        <a:latin typeface="Arial" panose="020B0604020202020204" pitchFamily="34" charset="0"/>
                      </a:endParaRP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fontAlgn="ctr"/>
                      <a:endParaRPr lang="en-US" sz="3000" b="0" i="0" u="none" strike="noStrike" dirty="0">
                        <a:solidFill>
                          <a:srgbClr val="000000"/>
                        </a:solidFill>
                        <a:effectLst/>
                        <a:latin typeface="Arial" panose="020B0604020202020204" pitchFamily="34" charset="0"/>
                      </a:endParaRP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fontAlgn="ctr"/>
                      <a:endParaRPr lang="en-US" sz="3000" b="0" i="0" u="none" strike="noStrike" dirty="0">
                        <a:solidFill>
                          <a:srgbClr val="000000"/>
                        </a:solidFill>
                        <a:effectLst/>
                        <a:latin typeface="Arial" panose="020B0604020202020204" pitchFamily="34" charset="0"/>
                      </a:endParaRP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fontAlgn="ctr"/>
                      <a:endParaRPr lang="en-US" sz="3000" b="0" i="0" u="none" strike="noStrike" dirty="0">
                        <a:solidFill>
                          <a:srgbClr val="000000"/>
                        </a:solidFill>
                        <a:effectLst/>
                        <a:latin typeface="Arial" panose="020B0604020202020204" pitchFamily="34" charset="0"/>
                      </a:endParaRP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fontAlgn="ctr"/>
                      <a:endParaRPr lang="en-US" sz="3000" b="0" i="0" u="none" strike="noStrike" dirty="0">
                        <a:solidFill>
                          <a:srgbClr val="000000"/>
                        </a:solidFill>
                        <a:effectLst/>
                        <a:latin typeface="Arial" panose="020B0604020202020204" pitchFamily="34" charset="0"/>
                      </a:endParaRP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fontAlgn="ctr"/>
                      <a:endParaRPr lang="en-US" sz="3000" b="0" i="0" u="none" strike="noStrike" dirty="0">
                        <a:solidFill>
                          <a:srgbClr val="000000"/>
                        </a:solidFill>
                        <a:effectLst/>
                        <a:latin typeface="Arial" panose="020B0604020202020204" pitchFamily="34" charset="0"/>
                      </a:endParaRP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30868295"/>
                  </a:ext>
                </a:extLst>
              </a:tr>
            </a:tbl>
          </a:graphicData>
        </a:graphic>
      </p:graphicFrame>
      <p:pic>
        <p:nvPicPr>
          <p:cNvPr id="16" name="Picture 15">
            <a:extLst>
              <a:ext uri="{FF2B5EF4-FFF2-40B4-BE49-F238E27FC236}">
                <a16:creationId xmlns:a16="http://schemas.microsoft.com/office/drawing/2014/main" id="{D8907FFD-6646-49AB-A946-FEE12FCFF00D}"/>
              </a:ext>
            </a:extLst>
          </p:cNvPr>
          <p:cNvPicPr>
            <a:picLocks noChangeAspect="1"/>
          </p:cNvPicPr>
          <p:nvPr/>
        </p:nvPicPr>
        <p:blipFill>
          <a:blip r:embed="rId7"/>
          <a:stretch>
            <a:fillRect/>
          </a:stretch>
        </p:blipFill>
        <p:spPr>
          <a:xfrm>
            <a:off x="13022892" y="18718479"/>
            <a:ext cx="15849600" cy="11887200"/>
          </a:xfrm>
          <a:prstGeom prst="rect">
            <a:avLst/>
          </a:prstGeom>
        </p:spPr>
      </p:pic>
      <p:pic>
        <p:nvPicPr>
          <p:cNvPr id="18" name="Picture 17">
            <a:extLst>
              <a:ext uri="{FF2B5EF4-FFF2-40B4-BE49-F238E27FC236}">
                <a16:creationId xmlns:a16="http://schemas.microsoft.com/office/drawing/2014/main" id="{5F9067AF-F57E-411F-94FA-2233DF58F93F}"/>
              </a:ext>
            </a:extLst>
          </p:cNvPr>
          <p:cNvPicPr>
            <a:picLocks noChangeAspect="1"/>
          </p:cNvPicPr>
          <p:nvPr/>
        </p:nvPicPr>
        <p:blipFill>
          <a:blip r:embed="rId8"/>
          <a:stretch>
            <a:fillRect/>
          </a:stretch>
        </p:blipFill>
        <p:spPr>
          <a:xfrm>
            <a:off x="13022893" y="6216402"/>
            <a:ext cx="15849600" cy="11887200"/>
          </a:xfrm>
          <a:prstGeom prst="rect">
            <a:avLst/>
          </a:prstGeom>
        </p:spPr>
      </p:pic>
      <p:sp>
        <p:nvSpPr>
          <p:cNvPr id="19" name="TextBox 18">
            <a:extLst>
              <a:ext uri="{FF2B5EF4-FFF2-40B4-BE49-F238E27FC236}">
                <a16:creationId xmlns:a16="http://schemas.microsoft.com/office/drawing/2014/main" id="{D3320BB5-BEC5-4BF7-B91C-B0914316ACFB}"/>
              </a:ext>
            </a:extLst>
          </p:cNvPr>
          <p:cNvSpPr txBox="1"/>
          <p:nvPr/>
        </p:nvSpPr>
        <p:spPr>
          <a:xfrm>
            <a:off x="13022893" y="18026678"/>
            <a:ext cx="15849599" cy="523220"/>
          </a:xfrm>
          <a:prstGeom prst="rect">
            <a:avLst/>
          </a:prstGeom>
          <a:noFill/>
        </p:spPr>
        <p:txBody>
          <a:bodyPr wrap="square" rtlCol="0">
            <a:spAutoFit/>
          </a:bodyPr>
          <a:lstStyle/>
          <a:p>
            <a:r>
              <a:rPr lang="en-US" sz="2800" i="1" dirty="0"/>
              <a:t>Figure 1. </a:t>
            </a:r>
            <a:r>
              <a:rPr lang="en-US" sz="2800" dirty="0"/>
              <a:t>Percent of mentions for outliers by experiment with 95% confidence intervals. </a:t>
            </a:r>
            <a:endParaRPr lang="en-US" sz="2800" i="1" dirty="0"/>
          </a:p>
        </p:txBody>
      </p:sp>
      <p:sp>
        <p:nvSpPr>
          <p:cNvPr id="35" name="TextBox 34">
            <a:extLst>
              <a:ext uri="{FF2B5EF4-FFF2-40B4-BE49-F238E27FC236}">
                <a16:creationId xmlns:a16="http://schemas.microsoft.com/office/drawing/2014/main" id="{4E440AC0-2B1B-443A-8B54-560EC63BDD6F}"/>
              </a:ext>
            </a:extLst>
          </p:cNvPr>
          <p:cNvSpPr txBox="1"/>
          <p:nvPr/>
        </p:nvSpPr>
        <p:spPr>
          <a:xfrm>
            <a:off x="13022892" y="30694426"/>
            <a:ext cx="15849600" cy="523220"/>
          </a:xfrm>
          <a:prstGeom prst="rect">
            <a:avLst/>
          </a:prstGeom>
          <a:noFill/>
        </p:spPr>
        <p:txBody>
          <a:bodyPr wrap="square" rtlCol="0">
            <a:spAutoFit/>
          </a:bodyPr>
          <a:lstStyle/>
          <a:p>
            <a:r>
              <a:rPr lang="en-US" sz="2800" i="1" dirty="0"/>
              <a:t>Figure 2. </a:t>
            </a:r>
            <a:r>
              <a:rPr lang="en-US" sz="2800" dirty="0"/>
              <a:t>Percent of mentions for outliers by analysis type with 95% confidence intervals. </a:t>
            </a:r>
            <a:endParaRPr lang="en-US" sz="2800" i="1"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fault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193</TotalTime>
  <Words>731</Words>
  <Application>Microsoft Office PowerPoint</Application>
  <PresentationFormat>Custom</PresentationFormat>
  <Paragraphs>212</Paragraphs>
  <Slides>1</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vt:i4>
      </vt:variant>
    </vt:vector>
  </HeadingPairs>
  <TitlesOfParts>
    <vt:vector size="8" baseType="lpstr">
      <vt:lpstr>Times New Roman</vt:lpstr>
      <vt:lpstr>Calibri</vt:lpstr>
      <vt:lpstr>Arial</vt:lpstr>
      <vt:lpstr>Noto Sans Symbols</vt:lpstr>
      <vt:lpstr>Arial Black</vt:lpstr>
      <vt:lpstr>Simple Light</vt:lpstr>
      <vt:lpstr>Default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Tabetha Hopke</dc:creator>
  <cp:lastModifiedBy>Buchanan, Erin M</cp:lastModifiedBy>
  <cp:revision>26</cp:revision>
  <dcterms:modified xsi:type="dcterms:W3CDTF">2018-04-03T18:17:12Z</dcterms:modified>
</cp:coreProperties>
</file>